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9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drey  LEONG-HOÏ" initials="ALH" lastIdx="1" clrIdx="0">
    <p:extLst>
      <p:ext uri="{19B8F6BF-5375-455C-9EA6-DF929625EA0E}">
        <p15:presenceInfo xmlns:p15="http://schemas.microsoft.com/office/powerpoint/2012/main" userId="S::audrey.leong-hoi@pulsy.onmicrosoft.com::02075434-06b1-44eb-b077-45e6775183df" providerId="AD"/>
      </p:ext>
    </p:extLst>
  </p:cmAuthor>
  <p:cmAuthor id="2" name="Anne LEGRAS" initials="AL" lastIdx="4" clrIdx="1">
    <p:extLst>
      <p:ext uri="{19B8F6BF-5375-455C-9EA6-DF929625EA0E}">
        <p15:presenceInfo xmlns:p15="http://schemas.microsoft.com/office/powerpoint/2012/main" userId="S::anne.legras@pulsy.onmicrosoft.com::0d078944-267c-4273-895e-5d713daa3ba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C085"/>
    <a:srgbClr val="00A4A4"/>
    <a:srgbClr val="082836"/>
    <a:srgbClr val="EC6361"/>
    <a:srgbClr val="ECBD2A"/>
    <a:srgbClr val="F9D34E"/>
    <a:srgbClr val="FF4E00"/>
    <a:srgbClr val="383838"/>
    <a:srgbClr val="C5FFFF"/>
    <a:srgbClr val="B2D8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041D72-318B-46FC-810D-765BCA86DA80}" v="3" dt="2022-11-18T09:57:21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3891" autoAdjust="0"/>
  </p:normalViewPr>
  <p:slideViewPr>
    <p:cSldViewPr snapToGrid="0" snapToObjects="1" showGuides="1">
      <p:cViewPr varScale="1">
        <p:scale>
          <a:sx n="159" d="100"/>
          <a:sy n="159" d="100"/>
        </p:scale>
        <p:origin x="2628" y="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55" d="100"/>
          <a:sy n="55" d="100"/>
        </p:scale>
        <p:origin x="2880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DDC8EDA-3BB7-0B46-8C81-9C769AE848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CEAF68-FEA4-F342-8214-7BED4441F6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D11265-5CAF-8F46-84D5-7992539BA5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33E65-4FA5-5E46-B939-D8536140569A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AAE41DC4-E4C9-AD4A-946F-28E3C4164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B5FF0-8E20-BA4D-85ED-A3F52892A09D}" type="datetimeFigureOut">
              <a:rPr lang="fr-FR" smtClean="0"/>
              <a:t>28/02/2025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935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C18F2-A854-E142-8663-43CA0FDB28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1B13E-E819-3443-A749-19E065A9EF1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lsy.fr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UL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115DC019-5A3E-4AFA-87E5-91D64486C5E8}"/>
              </a:ext>
            </a:extLst>
          </p:cNvPr>
          <p:cNvGrpSpPr/>
          <p:nvPr userDrawn="1"/>
        </p:nvGrpSpPr>
        <p:grpSpPr>
          <a:xfrm>
            <a:off x="4794241" y="1822291"/>
            <a:ext cx="2603519" cy="3213419"/>
            <a:chOff x="2857500" y="1312863"/>
            <a:chExt cx="3429000" cy="4232275"/>
          </a:xfrm>
          <a:solidFill>
            <a:schemeClr val="bg1"/>
          </a:solidFill>
        </p:grpSpPr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4595DD39-BD46-4C6A-9ED5-C4B65E07B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950" y="2922588"/>
              <a:ext cx="1003300" cy="2622550"/>
            </a:xfrm>
            <a:custGeom>
              <a:avLst/>
              <a:gdLst>
                <a:gd name="T0" fmla="*/ 508 w 632"/>
                <a:gd name="T1" fmla="*/ 254 h 1652"/>
                <a:gd name="T2" fmla="*/ 508 w 632"/>
                <a:gd name="T3" fmla="*/ 254 h 1652"/>
                <a:gd name="T4" fmla="*/ 534 w 632"/>
                <a:gd name="T5" fmla="*/ 250 h 1652"/>
                <a:gd name="T6" fmla="*/ 578 w 632"/>
                <a:gd name="T7" fmla="*/ 232 h 1652"/>
                <a:gd name="T8" fmla="*/ 610 w 632"/>
                <a:gd name="T9" fmla="*/ 198 h 1652"/>
                <a:gd name="T10" fmla="*/ 626 w 632"/>
                <a:gd name="T11" fmla="*/ 164 h 1652"/>
                <a:gd name="T12" fmla="*/ 630 w 632"/>
                <a:gd name="T13" fmla="*/ 140 h 1652"/>
                <a:gd name="T14" fmla="*/ 632 w 632"/>
                <a:gd name="T15" fmla="*/ 128 h 1652"/>
                <a:gd name="T16" fmla="*/ 630 w 632"/>
                <a:gd name="T17" fmla="*/ 102 h 1652"/>
                <a:gd name="T18" fmla="*/ 622 w 632"/>
                <a:gd name="T19" fmla="*/ 78 h 1652"/>
                <a:gd name="T20" fmla="*/ 596 w 632"/>
                <a:gd name="T21" fmla="*/ 38 h 1652"/>
                <a:gd name="T22" fmla="*/ 556 w 632"/>
                <a:gd name="T23" fmla="*/ 12 h 1652"/>
                <a:gd name="T24" fmla="*/ 522 w 632"/>
                <a:gd name="T25" fmla="*/ 2 h 1652"/>
                <a:gd name="T26" fmla="*/ 508 w 632"/>
                <a:gd name="T27" fmla="*/ 0 h 1652"/>
                <a:gd name="T28" fmla="*/ 128 w 632"/>
                <a:gd name="T29" fmla="*/ 0 h 1652"/>
                <a:gd name="T30" fmla="*/ 128 w 632"/>
                <a:gd name="T31" fmla="*/ 0 h 1652"/>
                <a:gd name="T32" fmla="*/ 102 w 632"/>
                <a:gd name="T33" fmla="*/ 2 h 1652"/>
                <a:gd name="T34" fmla="*/ 78 w 632"/>
                <a:gd name="T35" fmla="*/ 10 h 1652"/>
                <a:gd name="T36" fmla="*/ 38 w 632"/>
                <a:gd name="T37" fmla="*/ 38 h 1652"/>
                <a:gd name="T38" fmla="*/ 10 w 632"/>
                <a:gd name="T39" fmla="*/ 78 h 1652"/>
                <a:gd name="T40" fmla="*/ 4 w 632"/>
                <a:gd name="T41" fmla="*/ 102 h 1652"/>
                <a:gd name="T42" fmla="*/ 0 w 632"/>
                <a:gd name="T43" fmla="*/ 128 h 1652"/>
                <a:gd name="T44" fmla="*/ 0 w 632"/>
                <a:gd name="T45" fmla="*/ 128 h 1652"/>
                <a:gd name="T46" fmla="*/ 0 w 632"/>
                <a:gd name="T47" fmla="*/ 1524 h 1652"/>
                <a:gd name="T48" fmla="*/ 0 w 632"/>
                <a:gd name="T49" fmla="*/ 1524 h 1652"/>
                <a:gd name="T50" fmla="*/ 2 w 632"/>
                <a:gd name="T51" fmla="*/ 1538 h 1652"/>
                <a:gd name="T52" fmla="*/ 6 w 632"/>
                <a:gd name="T53" fmla="*/ 1562 h 1652"/>
                <a:gd name="T54" fmla="*/ 22 w 632"/>
                <a:gd name="T55" fmla="*/ 1596 h 1652"/>
                <a:gd name="T56" fmla="*/ 56 w 632"/>
                <a:gd name="T57" fmla="*/ 1630 h 1652"/>
                <a:gd name="T58" fmla="*/ 90 w 632"/>
                <a:gd name="T59" fmla="*/ 1646 h 1652"/>
                <a:gd name="T60" fmla="*/ 114 w 632"/>
                <a:gd name="T61" fmla="*/ 1650 h 1652"/>
                <a:gd name="T62" fmla="*/ 128 w 632"/>
                <a:gd name="T63" fmla="*/ 1652 h 1652"/>
                <a:gd name="T64" fmla="*/ 154 w 632"/>
                <a:gd name="T65" fmla="*/ 1648 h 1652"/>
                <a:gd name="T66" fmla="*/ 178 w 632"/>
                <a:gd name="T67" fmla="*/ 1642 h 1652"/>
                <a:gd name="T68" fmla="*/ 198 w 632"/>
                <a:gd name="T69" fmla="*/ 1630 h 1652"/>
                <a:gd name="T70" fmla="*/ 232 w 632"/>
                <a:gd name="T71" fmla="*/ 1596 h 1652"/>
                <a:gd name="T72" fmla="*/ 248 w 632"/>
                <a:gd name="T73" fmla="*/ 1562 h 1652"/>
                <a:gd name="T74" fmla="*/ 254 w 632"/>
                <a:gd name="T75" fmla="*/ 1538 h 1652"/>
                <a:gd name="T76" fmla="*/ 254 w 632"/>
                <a:gd name="T77" fmla="*/ 1524 h 1652"/>
                <a:gd name="T78" fmla="*/ 254 w 632"/>
                <a:gd name="T79" fmla="*/ 1524 h 1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2" h="1652">
                  <a:moveTo>
                    <a:pt x="254" y="254"/>
                  </a:moveTo>
                  <a:lnTo>
                    <a:pt x="508" y="254"/>
                  </a:lnTo>
                  <a:lnTo>
                    <a:pt x="508" y="254"/>
                  </a:lnTo>
                  <a:lnTo>
                    <a:pt x="508" y="254"/>
                  </a:lnTo>
                  <a:lnTo>
                    <a:pt x="522" y="254"/>
                  </a:lnTo>
                  <a:lnTo>
                    <a:pt x="534" y="250"/>
                  </a:lnTo>
                  <a:lnTo>
                    <a:pt x="556" y="242"/>
                  </a:lnTo>
                  <a:lnTo>
                    <a:pt x="578" y="232"/>
                  </a:lnTo>
                  <a:lnTo>
                    <a:pt x="596" y="216"/>
                  </a:lnTo>
                  <a:lnTo>
                    <a:pt x="610" y="198"/>
                  </a:lnTo>
                  <a:lnTo>
                    <a:pt x="622" y="176"/>
                  </a:lnTo>
                  <a:lnTo>
                    <a:pt x="626" y="164"/>
                  </a:lnTo>
                  <a:lnTo>
                    <a:pt x="630" y="152"/>
                  </a:lnTo>
                  <a:lnTo>
                    <a:pt x="630" y="140"/>
                  </a:lnTo>
                  <a:lnTo>
                    <a:pt x="632" y="128"/>
                  </a:lnTo>
                  <a:lnTo>
                    <a:pt x="632" y="128"/>
                  </a:lnTo>
                  <a:lnTo>
                    <a:pt x="630" y="114"/>
                  </a:lnTo>
                  <a:lnTo>
                    <a:pt x="630" y="102"/>
                  </a:lnTo>
                  <a:lnTo>
                    <a:pt x="626" y="90"/>
                  </a:lnTo>
                  <a:lnTo>
                    <a:pt x="622" y="78"/>
                  </a:lnTo>
                  <a:lnTo>
                    <a:pt x="610" y="58"/>
                  </a:lnTo>
                  <a:lnTo>
                    <a:pt x="596" y="38"/>
                  </a:lnTo>
                  <a:lnTo>
                    <a:pt x="578" y="24"/>
                  </a:lnTo>
                  <a:lnTo>
                    <a:pt x="556" y="12"/>
                  </a:lnTo>
                  <a:lnTo>
                    <a:pt x="534" y="4"/>
                  </a:lnTo>
                  <a:lnTo>
                    <a:pt x="522" y="2"/>
                  </a:lnTo>
                  <a:lnTo>
                    <a:pt x="508" y="0"/>
                  </a:lnTo>
                  <a:lnTo>
                    <a:pt x="50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90" y="6"/>
                  </a:lnTo>
                  <a:lnTo>
                    <a:pt x="78" y="10"/>
                  </a:lnTo>
                  <a:lnTo>
                    <a:pt x="56" y="22"/>
                  </a:lnTo>
                  <a:lnTo>
                    <a:pt x="38" y="38"/>
                  </a:lnTo>
                  <a:lnTo>
                    <a:pt x="22" y="56"/>
                  </a:lnTo>
                  <a:lnTo>
                    <a:pt x="10" y="78"/>
                  </a:lnTo>
                  <a:lnTo>
                    <a:pt x="6" y="90"/>
                  </a:lnTo>
                  <a:lnTo>
                    <a:pt x="4" y="102"/>
                  </a:lnTo>
                  <a:lnTo>
                    <a:pt x="2" y="11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2" y="1538"/>
                  </a:lnTo>
                  <a:lnTo>
                    <a:pt x="4" y="1550"/>
                  </a:lnTo>
                  <a:lnTo>
                    <a:pt x="6" y="1562"/>
                  </a:lnTo>
                  <a:lnTo>
                    <a:pt x="10" y="1574"/>
                  </a:lnTo>
                  <a:lnTo>
                    <a:pt x="22" y="1596"/>
                  </a:lnTo>
                  <a:lnTo>
                    <a:pt x="38" y="1614"/>
                  </a:lnTo>
                  <a:lnTo>
                    <a:pt x="56" y="1630"/>
                  </a:lnTo>
                  <a:lnTo>
                    <a:pt x="78" y="1642"/>
                  </a:lnTo>
                  <a:lnTo>
                    <a:pt x="90" y="1646"/>
                  </a:lnTo>
                  <a:lnTo>
                    <a:pt x="102" y="1648"/>
                  </a:lnTo>
                  <a:lnTo>
                    <a:pt x="114" y="1650"/>
                  </a:lnTo>
                  <a:lnTo>
                    <a:pt x="128" y="1652"/>
                  </a:lnTo>
                  <a:lnTo>
                    <a:pt x="128" y="1652"/>
                  </a:lnTo>
                  <a:lnTo>
                    <a:pt x="140" y="1650"/>
                  </a:lnTo>
                  <a:lnTo>
                    <a:pt x="154" y="1648"/>
                  </a:lnTo>
                  <a:lnTo>
                    <a:pt x="166" y="1646"/>
                  </a:lnTo>
                  <a:lnTo>
                    <a:pt x="178" y="1642"/>
                  </a:lnTo>
                  <a:lnTo>
                    <a:pt x="188" y="1636"/>
                  </a:lnTo>
                  <a:lnTo>
                    <a:pt x="198" y="1630"/>
                  </a:lnTo>
                  <a:lnTo>
                    <a:pt x="218" y="1614"/>
                  </a:lnTo>
                  <a:lnTo>
                    <a:pt x="232" y="1596"/>
                  </a:lnTo>
                  <a:lnTo>
                    <a:pt x="244" y="1574"/>
                  </a:lnTo>
                  <a:lnTo>
                    <a:pt x="248" y="1562"/>
                  </a:lnTo>
                  <a:lnTo>
                    <a:pt x="252" y="1550"/>
                  </a:lnTo>
                  <a:lnTo>
                    <a:pt x="254" y="1538"/>
                  </a:lnTo>
                  <a:lnTo>
                    <a:pt x="254" y="1524"/>
                  </a:lnTo>
                  <a:lnTo>
                    <a:pt x="254" y="1524"/>
                  </a:lnTo>
                  <a:lnTo>
                    <a:pt x="254" y="1524"/>
                  </a:lnTo>
                  <a:lnTo>
                    <a:pt x="254" y="1524"/>
                  </a:lnTo>
                  <a:lnTo>
                    <a:pt x="254" y="2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935ED429-86C1-4174-AC21-E79A7D740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2116138"/>
              <a:ext cx="2622550" cy="3429000"/>
            </a:xfrm>
            <a:custGeom>
              <a:avLst/>
              <a:gdLst>
                <a:gd name="T0" fmla="*/ 1016 w 1652"/>
                <a:gd name="T1" fmla="*/ 256 h 2160"/>
                <a:gd name="T2" fmla="*/ 1130 w 1652"/>
                <a:gd name="T3" fmla="*/ 274 h 2160"/>
                <a:gd name="T4" fmla="*/ 1230 w 1652"/>
                <a:gd name="T5" fmla="*/ 322 h 2160"/>
                <a:gd name="T6" fmla="*/ 1312 w 1652"/>
                <a:gd name="T7" fmla="*/ 396 h 2160"/>
                <a:gd name="T8" fmla="*/ 1370 w 1652"/>
                <a:gd name="T9" fmla="*/ 490 h 2160"/>
                <a:gd name="T10" fmla="*/ 1398 w 1652"/>
                <a:gd name="T11" fmla="*/ 598 h 2160"/>
                <a:gd name="T12" fmla="*/ 1398 w 1652"/>
                <a:gd name="T13" fmla="*/ 676 h 2160"/>
                <a:gd name="T14" fmla="*/ 1370 w 1652"/>
                <a:gd name="T15" fmla="*/ 784 h 2160"/>
                <a:gd name="T16" fmla="*/ 1312 w 1652"/>
                <a:gd name="T17" fmla="*/ 878 h 2160"/>
                <a:gd name="T18" fmla="*/ 1230 w 1652"/>
                <a:gd name="T19" fmla="*/ 952 h 2160"/>
                <a:gd name="T20" fmla="*/ 1130 w 1652"/>
                <a:gd name="T21" fmla="*/ 1000 h 2160"/>
                <a:gd name="T22" fmla="*/ 1016 w 1652"/>
                <a:gd name="T23" fmla="*/ 1018 h 2160"/>
                <a:gd name="T24" fmla="*/ 1014 w 1652"/>
                <a:gd name="T25" fmla="*/ 1018 h 2160"/>
                <a:gd name="T26" fmla="*/ 1012 w 1652"/>
                <a:gd name="T27" fmla="*/ 1018 h 2160"/>
                <a:gd name="T28" fmla="*/ 1000 w 1652"/>
                <a:gd name="T29" fmla="*/ 1018 h 2160"/>
                <a:gd name="T30" fmla="*/ 964 w 1652"/>
                <a:gd name="T31" fmla="*/ 1028 h 2160"/>
                <a:gd name="T32" fmla="*/ 910 w 1652"/>
                <a:gd name="T33" fmla="*/ 1072 h 2160"/>
                <a:gd name="T34" fmla="*/ 890 w 1652"/>
                <a:gd name="T35" fmla="*/ 1118 h 2160"/>
                <a:gd name="T36" fmla="*/ 888 w 1652"/>
                <a:gd name="T37" fmla="*/ 1142 h 2160"/>
                <a:gd name="T38" fmla="*/ 894 w 1652"/>
                <a:gd name="T39" fmla="*/ 1180 h 2160"/>
                <a:gd name="T40" fmla="*/ 926 w 1652"/>
                <a:gd name="T41" fmla="*/ 1232 h 2160"/>
                <a:gd name="T42" fmla="*/ 976 w 1652"/>
                <a:gd name="T43" fmla="*/ 1262 h 2160"/>
                <a:gd name="T44" fmla="*/ 1014 w 1652"/>
                <a:gd name="T45" fmla="*/ 1268 h 2160"/>
                <a:gd name="T46" fmla="*/ 1014 w 1652"/>
                <a:gd name="T47" fmla="*/ 1268 h 2160"/>
                <a:gd name="T48" fmla="*/ 1048 w 1652"/>
                <a:gd name="T49" fmla="*/ 1268 h 2160"/>
                <a:gd name="T50" fmla="*/ 1144 w 1652"/>
                <a:gd name="T51" fmla="*/ 1256 h 2160"/>
                <a:gd name="T52" fmla="*/ 1234 w 1652"/>
                <a:gd name="T53" fmla="*/ 1230 h 2160"/>
                <a:gd name="T54" fmla="*/ 1320 w 1652"/>
                <a:gd name="T55" fmla="*/ 1192 h 2160"/>
                <a:gd name="T56" fmla="*/ 1396 w 1652"/>
                <a:gd name="T57" fmla="*/ 1142 h 2160"/>
                <a:gd name="T58" fmla="*/ 1466 w 1652"/>
                <a:gd name="T59" fmla="*/ 1082 h 2160"/>
                <a:gd name="T60" fmla="*/ 1526 w 1652"/>
                <a:gd name="T61" fmla="*/ 1014 h 2160"/>
                <a:gd name="T62" fmla="*/ 1576 w 1652"/>
                <a:gd name="T63" fmla="*/ 936 h 2160"/>
                <a:gd name="T64" fmla="*/ 1614 w 1652"/>
                <a:gd name="T65" fmla="*/ 852 h 2160"/>
                <a:gd name="T66" fmla="*/ 1640 w 1652"/>
                <a:gd name="T67" fmla="*/ 762 h 2160"/>
                <a:gd name="T68" fmla="*/ 1652 w 1652"/>
                <a:gd name="T69" fmla="*/ 668 h 2160"/>
                <a:gd name="T70" fmla="*/ 1652 w 1652"/>
                <a:gd name="T71" fmla="*/ 602 h 2160"/>
                <a:gd name="T72" fmla="*/ 1640 w 1652"/>
                <a:gd name="T73" fmla="*/ 508 h 2160"/>
                <a:gd name="T74" fmla="*/ 1614 w 1652"/>
                <a:gd name="T75" fmla="*/ 418 h 2160"/>
                <a:gd name="T76" fmla="*/ 1576 w 1652"/>
                <a:gd name="T77" fmla="*/ 334 h 2160"/>
                <a:gd name="T78" fmla="*/ 1526 w 1652"/>
                <a:gd name="T79" fmla="*/ 256 h 2160"/>
                <a:gd name="T80" fmla="*/ 1466 w 1652"/>
                <a:gd name="T81" fmla="*/ 188 h 2160"/>
                <a:gd name="T82" fmla="*/ 1396 w 1652"/>
                <a:gd name="T83" fmla="*/ 128 h 2160"/>
                <a:gd name="T84" fmla="*/ 1320 w 1652"/>
                <a:gd name="T85" fmla="*/ 80 h 2160"/>
                <a:gd name="T86" fmla="*/ 1236 w 1652"/>
                <a:gd name="T87" fmla="*/ 42 h 2160"/>
                <a:gd name="T88" fmla="*/ 1144 w 1652"/>
                <a:gd name="T89" fmla="*/ 16 h 2160"/>
                <a:gd name="T90" fmla="*/ 1050 w 1652"/>
                <a:gd name="T91" fmla="*/ 4 h 2160"/>
                <a:gd name="T92" fmla="*/ 126 w 1652"/>
                <a:gd name="T93" fmla="*/ 0 h 2160"/>
                <a:gd name="T94" fmla="*/ 114 w 1652"/>
                <a:gd name="T95" fmla="*/ 2 h 2160"/>
                <a:gd name="T96" fmla="*/ 78 w 1652"/>
                <a:gd name="T97" fmla="*/ 10 h 2160"/>
                <a:gd name="T98" fmla="*/ 22 w 1652"/>
                <a:gd name="T99" fmla="*/ 56 h 2160"/>
                <a:gd name="T100" fmla="*/ 2 w 1652"/>
                <a:gd name="T101" fmla="*/ 112 h 2160"/>
                <a:gd name="T102" fmla="*/ 0 w 1652"/>
                <a:gd name="T103" fmla="*/ 2032 h 2160"/>
                <a:gd name="T104" fmla="*/ 4 w 1652"/>
                <a:gd name="T105" fmla="*/ 2058 h 2160"/>
                <a:gd name="T106" fmla="*/ 22 w 1652"/>
                <a:gd name="T107" fmla="*/ 2104 h 2160"/>
                <a:gd name="T108" fmla="*/ 78 w 1652"/>
                <a:gd name="T109" fmla="*/ 2150 h 2160"/>
                <a:gd name="T110" fmla="*/ 114 w 1652"/>
                <a:gd name="T111" fmla="*/ 2158 h 2160"/>
                <a:gd name="T112" fmla="*/ 140 w 1652"/>
                <a:gd name="T113" fmla="*/ 2158 h 2160"/>
                <a:gd name="T114" fmla="*/ 176 w 1652"/>
                <a:gd name="T115" fmla="*/ 2150 h 2160"/>
                <a:gd name="T116" fmla="*/ 218 w 1652"/>
                <a:gd name="T117" fmla="*/ 2122 h 2160"/>
                <a:gd name="T118" fmla="*/ 248 w 1652"/>
                <a:gd name="T119" fmla="*/ 2070 h 2160"/>
                <a:gd name="T120" fmla="*/ 254 w 1652"/>
                <a:gd name="T121" fmla="*/ 2032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52" h="2160">
                  <a:moveTo>
                    <a:pt x="1016" y="254"/>
                  </a:moveTo>
                  <a:lnTo>
                    <a:pt x="1016" y="256"/>
                  </a:lnTo>
                  <a:lnTo>
                    <a:pt x="1016" y="256"/>
                  </a:lnTo>
                  <a:lnTo>
                    <a:pt x="1054" y="258"/>
                  </a:lnTo>
                  <a:lnTo>
                    <a:pt x="1092" y="264"/>
                  </a:lnTo>
                  <a:lnTo>
                    <a:pt x="1130" y="274"/>
                  </a:lnTo>
                  <a:lnTo>
                    <a:pt x="1164" y="286"/>
                  </a:lnTo>
                  <a:lnTo>
                    <a:pt x="1198" y="302"/>
                  </a:lnTo>
                  <a:lnTo>
                    <a:pt x="1230" y="322"/>
                  </a:lnTo>
                  <a:lnTo>
                    <a:pt x="1260" y="344"/>
                  </a:lnTo>
                  <a:lnTo>
                    <a:pt x="1286" y="368"/>
                  </a:lnTo>
                  <a:lnTo>
                    <a:pt x="1312" y="396"/>
                  </a:lnTo>
                  <a:lnTo>
                    <a:pt x="1334" y="424"/>
                  </a:lnTo>
                  <a:lnTo>
                    <a:pt x="1354" y="456"/>
                  </a:lnTo>
                  <a:lnTo>
                    <a:pt x="1370" y="490"/>
                  </a:lnTo>
                  <a:lnTo>
                    <a:pt x="1382" y="524"/>
                  </a:lnTo>
                  <a:lnTo>
                    <a:pt x="1392" y="560"/>
                  </a:lnTo>
                  <a:lnTo>
                    <a:pt x="1398" y="598"/>
                  </a:lnTo>
                  <a:lnTo>
                    <a:pt x="1400" y="638"/>
                  </a:lnTo>
                  <a:lnTo>
                    <a:pt x="1400" y="638"/>
                  </a:lnTo>
                  <a:lnTo>
                    <a:pt x="1398" y="676"/>
                  </a:lnTo>
                  <a:lnTo>
                    <a:pt x="1392" y="714"/>
                  </a:lnTo>
                  <a:lnTo>
                    <a:pt x="1382" y="750"/>
                  </a:lnTo>
                  <a:lnTo>
                    <a:pt x="1370" y="784"/>
                  </a:lnTo>
                  <a:lnTo>
                    <a:pt x="1352" y="818"/>
                  </a:lnTo>
                  <a:lnTo>
                    <a:pt x="1334" y="850"/>
                  </a:lnTo>
                  <a:lnTo>
                    <a:pt x="1312" y="878"/>
                  </a:lnTo>
                  <a:lnTo>
                    <a:pt x="1286" y="906"/>
                  </a:lnTo>
                  <a:lnTo>
                    <a:pt x="1260" y="930"/>
                  </a:lnTo>
                  <a:lnTo>
                    <a:pt x="1230" y="952"/>
                  </a:lnTo>
                  <a:lnTo>
                    <a:pt x="1198" y="972"/>
                  </a:lnTo>
                  <a:lnTo>
                    <a:pt x="1164" y="988"/>
                  </a:lnTo>
                  <a:lnTo>
                    <a:pt x="1130" y="1000"/>
                  </a:lnTo>
                  <a:lnTo>
                    <a:pt x="1092" y="1010"/>
                  </a:lnTo>
                  <a:lnTo>
                    <a:pt x="1054" y="1016"/>
                  </a:lnTo>
                  <a:lnTo>
                    <a:pt x="1016" y="1018"/>
                  </a:lnTo>
                  <a:lnTo>
                    <a:pt x="1016" y="1018"/>
                  </a:lnTo>
                  <a:lnTo>
                    <a:pt x="1014" y="1018"/>
                  </a:lnTo>
                  <a:lnTo>
                    <a:pt x="1014" y="1018"/>
                  </a:lnTo>
                  <a:lnTo>
                    <a:pt x="1014" y="1018"/>
                  </a:lnTo>
                  <a:lnTo>
                    <a:pt x="1014" y="1018"/>
                  </a:lnTo>
                  <a:lnTo>
                    <a:pt x="1012" y="1018"/>
                  </a:lnTo>
                  <a:lnTo>
                    <a:pt x="1012" y="1018"/>
                  </a:lnTo>
                  <a:lnTo>
                    <a:pt x="1012" y="1018"/>
                  </a:lnTo>
                  <a:lnTo>
                    <a:pt x="1000" y="1018"/>
                  </a:lnTo>
                  <a:lnTo>
                    <a:pt x="988" y="1020"/>
                  </a:lnTo>
                  <a:lnTo>
                    <a:pt x="976" y="1024"/>
                  </a:lnTo>
                  <a:lnTo>
                    <a:pt x="964" y="1028"/>
                  </a:lnTo>
                  <a:lnTo>
                    <a:pt x="944" y="1040"/>
                  </a:lnTo>
                  <a:lnTo>
                    <a:pt x="924" y="1054"/>
                  </a:lnTo>
                  <a:lnTo>
                    <a:pt x="910" y="1072"/>
                  </a:lnTo>
                  <a:lnTo>
                    <a:pt x="898" y="1094"/>
                  </a:lnTo>
                  <a:lnTo>
                    <a:pt x="894" y="1106"/>
                  </a:lnTo>
                  <a:lnTo>
                    <a:pt x="890" y="1118"/>
                  </a:lnTo>
                  <a:lnTo>
                    <a:pt x="888" y="1130"/>
                  </a:lnTo>
                  <a:lnTo>
                    <a:pt x="888" y="1142"/>
                  </a:lnTo>
                  <a:lnTo>
                    <a:pt x="888" y="1142"/>
                  </a:lnTo>
                  <a:lnTo>
                    <a:pt x="888" y="1156"/>
                  </a:lnTo>
                  <a:lnTo>
                    <a:pt x="890" y="1168"/>
                  </a:lnTo>
                  <a:lnTo>
                    <a:pt x="894" y="1180"/>
                  </a:lnTo>
                  <a:lnTo>
                    <a:pt x="898" y="1192"/>
                  </a:lnTo>
                  <a:lnTo>
                    <a:pt x="910" y="1212"/>
                  </a:lnTo>
                  <a:lnTo>
                    <a:pt x="926" y="1232"/>
                  </a:lnTo>
                  <a:lnTo>
                    <a:pt x="944" y="1246"/>
                  </a:lnTo>
                  <a:lnTo>
                    <a:pt x="964" y="1258"/>
                  </a:lnTo>
                  <a:lnTo>
                    <a:pt x="976" y="1262"/>
                  </a:lnTo>
                  <a:lnTo>
                    <a:pt x="988" y="1266"/>
                  </a:lnTo>
                  <a:lnTo>
                    <a:pt x="1000" y="1268"/>
                  </a:lnTo>
                  <a:lnTo>
                    <a:pt x="1014" y="1268"/>
                  </a:lnTo>
                  <a:lnTo>
                    <a:pt x="1014" y="1268"/>
                  </a:lnTo>
                  <a:lnTo>
                    <a:pt x="1014" y="1268"/>
                  </a:lnTo>
                  <a:lnTo>
                    <a:pt x="1014" y="1268"/>
                  </a:lnTo>
                  <a:lnTo>
                    <a:pt x="1016" y="1268"/>
                  </a:lnTo>
                  <a:lnTo>
                    <a:pt x="1016" y="1268"/>
                  </a:lnTo>
                  <a:lnTo>
                    <a:pt x="1048" y="1268"/>
                  </a:lnTo>
                  <a:lnTo>
                    <a:pt x="1080" y="1264"/>
                  </a:lnTo>
                  <a:lnTo>
                    <a:pt x="1112" y="1260"/>
                  </a:lnTo>
                  <a:lnTo>
                    <a:pt x="1144" y="1256"/>
                  </a:lnTo>
                  <a:lnTo>
                    <a:pt x="1174" y="1248"/>
                  </a:lnTo>
                  <a:lnTo>
                    <a:pt x="1204" y="1240"/>
                  </a:lnTo>
                  <a:lnTo>
                    <a:pt x="1234" y="1230"/>
                  </a:lnTo>
                  <a:lnTo>
                    <a:pt x="1264" y="1218"/>
                  </a:lnTo>
                  <a:lnTo>
                    <a:pt x="1292" y="1206"/>
                  </a:lnTo>
                  <a:lnTo>
                    <a:pt x="1320" y="1192"/>
                  </a:lnTo>
                  <a:lnTo>
                    <a:pt x="1346" y="1176"/>
                  </a:lnTo>
                  <a:lnTo>
                    <a:pt x="1372" y="1160"/>
                  </a:lnTo>
                  <a:lnTo>
                    <a:pt x="1396" y="1142"/>
                  </a:lnTo>
                  <a:lnTo>
                    <a:pt x="1420" y="1124"/>
                  </a:lnTo>
                  <a:lnTo>
                    <a:pt x="1444" y="1104"/>
                  </a:lnTo>
                  <a:lnTo>
                    <a:pt x="1466" y="1082"/>
                  </a:lnTo>
                  <a:lnTo>
                    <a:pt x="1486" y="1060"/>
                  </a:lnTo>
                  <a:lnTo>
                    <a:pt x="1506" y="1038"/>
                  </a:lnTo>
                  <a:lnTo>
                    <a:pt x="1526" y="1014"/>
                  </a:lnTo>
                  <a:lnTo>
                    <a:pt x="1544" y="990"/>
                  </a:lnTo>
                  <a:lnTo>
                    <a:pt x="1560" y="964"/>
                  </a:lnTo>
                  <a:lnTo>
                    <a:pt x="1576" y="936"/>
                  </a:lnTo>
                  <a:lnTo>
                    <a:pt x="1590" y="910"/>
                  </a:lnTo>
                  <a:lnTo>
                    <a:pt x="1602" y="882"/>
                  </a:lnTo>
                  <a:lnTo>
                    <a:pt x="1614" y="852"/>
                  </a:lnTo>
                  <a:lnTo>
                    <a:pt x="1624" y="824"/>
                  </a:lnTo>
                  <a:lnTo>
                    <a:pt x="1632" y="794"/>
                  </a:lnTo>
                  <a:lnTo>
                    <a:pt x="1640" y="762"/>
                  </a:lnTo>
                  <a:lnTo>
                    <a:pt x="1644" y="732"/>
                  </a:lnTo>
                  <a:lnTo>
                    <a:pt x="1648" y="700"/>
                  </a:lnTo>
                  <a:lnTo>
                    <a:pt x="1652" y="668"/>
                  </a:lnTo>
                  <a:lnTo>
                    <a:pt x="1652" y="636"/>
                  </a:lnTo>
                  <a:lnTo>
                    <a:pt x="1652" y="636"/>
                  </a:lnTo>
                  <a:lnTo>
                    <a:pt x="1652" y="602"/>
                  </a:lnTo>
                  <a:lnTo>
                    <a:pt x="1648" y="570"/>
                  </a:lnTo>
                  <a:lnTo>
                    <a:pt x="1644" y="538"/>
                  </a:lnTo>
                  <a:lnTo>
                    <a:pt x="1640" y="508"/>
                  </a:lnTo>
                  <a:lnTo>
                    <a:pt x="1632" y="478"/>
                  </a:lnTo>
                  <a:lnTo>
                    <a:pt x="1624" y="448"/>
                  </a:lnTo>
                  <a:lnTo>
                    <a:pt x="1614" y="418"/>
                  </a:lnTo>
                  <a:lnTo>
                    <a:pt x="1602" y="390"/>
                  </a:lnTo>
                  <a:lnTo>
                    <a:pt x="1590" y="362"/>
                  </a:lnTo>
                  <a:lnTo>
                    <a:pt x="1576" y="334"/>
                  </a:lnTo>
                  <a:lnTo>
                    <a:pt x="1560" y="308"/>
                  </a:lnTo>
                  <a:lnTo>
                    <a:pt x="1544" y="282"/>
                  </a:lnTo>
                  <a:lnTo>
                    <a:pt x="1526" y="256"/>
                  </a:lnTo>
                  <a:lnTo>
                    <a:pt x="1508" y="234"/>
                  </a:lnTo>
                  <a:lnTo>
                    <a:pt x="1488" y="210"/>
                  </a:lnTo>
                  <a:lnTo>
                    <a:pt x="1466" y="188"/>
                  </a:lnTo>
                  <a:lnTo>
                    <a:pt x="1444" y="168"/>
                  </a:lnTo>
                  <a:lnTo>
                    <a:pt x="1420" y="148"/>
                  </a:lnTo>
                  <a:lnTo>
                    <a:pt x="1396" y="128"/>
                  </a:lnTo>
                  <a:lnTo>
                    <a:pt x="1372" y="110"/>
                  </a:lnTo>
                  <a:lnTo>
                    <a:pt x="1346" y="94"/>
                  </a:lnTo>
                  <a:lnTo>
                    <a:pt x="1320" y="80"/>
                  </a:lnTo>
                  <a:lnTo>
                    <a:pt x="1292" y="66"/>
                  </a:lnTo>
                  <a:lnTo>
                    <a:pt x="1264" y="52"/>
                  </a:lnTo>
                  <a:lnTo>
                    <a:pt x="1236" y="42"/>
                  </a:lnTo>
                  <a:lnTo>
                    <a:pt x="1206" y="32"/>
                  </a:lnTo>
                  <a:lnTo>
                    <a:pt x="1176" y="22"/>
                  </a:lnTo>
                  <a:lnTo>
                    <a:pt x="1144" y="16"/>
                  </a:lnTo>
                  <a:lnTo>
                    <a:pt x="1114" y="10"/>
                  </a:lnTo>
                  <a:lnTo>
                    <a:pt x="1082" y="6"/>
                  </a:lnTo>
                  <a:lnTo>
                    <a:pt x="1050" y="4"/>
                  </a:lnTo>
                  <a:lnTo>
                    <a:pt x="1016" y="2"/>
                  </a:lnTo>
                  <a:lnTo>
                    <a:pt x="101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2"/>
                  </a:lnTo>
                  <a:lnTo>
                    <a:pt x="100" y="4"/>
                  </a:lnTo>
                  <a:lnTo>
                    <a:pt x="90" y="6"/>
                  </a:lnTo>
                  <a:lnTo>
                    <a:pt x="78" y="10"/>
                  </a:lnTo>
                  <a:lnTo>
                    <a:pt x="56" y="22"/>
                  </a:lnTo>
                  <a:lnTo>
                    <a:pt x="38" y="38"/>
                  </a:lnTo>
                  <a:lnTo>
                    <a:pt x="22" y="56"/>
                  </a:lnTo>
                  <a:lnTo>
                    <a:pt x="12" y="76"/>
                  </a:lnTo>
                  <a:lnTo>
                    <a:pt x="4" y="100"/>
                  </a:lnTo>
                  <a:lnTo>
                    <a:pt x="2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2032"/>
                  </a:lnTo>
                  <a:lnTo>
                    <a:pt x="0" y="2032"/>
                  </a:lnTo>
                  <a:lnTo>
                    <a:pt x="2" y="2046"/>
                  </a:lnTo>
                  <a:lnTo>
                    <a:pt x="4" y="2058"/>
                  </a:lnTo>
                  <a:lnTo>
                    <a:pt x="6" y="2070"/>
                  </a:lnTo>
                  <a:lnTo>
                    <a:pt x="10" y="2082"/>
                  </a:lnTo>
                  <a:lnTo>
                    <a:pt x="22" y="2104"/>
                  </a:lnTo>
                  <a:lnTo>
                    <a:pt x="38" y="2122"/>
                  </a:lnTo>
                  <a:lnTo>
                    <a:pt x="56" y="2138"/>
                  </a:lnTo>
                  <a:lnTo>
                    <a:pt x="78" y="2150"/>
                  </a:lnTo>
                  <a:lnTo>
                    <a:pt x="90" y="2154"/>
                  </a:lnTo>
                  <a:lnTo>
                    <a:pt x="102" y="2156"/>
                  </a:lnTo>
                  <a:lnTo>
                    <a:pt x="114" y="2158"/>
                  </a:lnTo>
                  <a:lnTo>
                    <a:pt x="128" y="2160"/>
                  </a:lnTo>
                  <a:lnTo>
                    <a:pt x="128" y="2160"/>
                  </a:lnTo>
                  <a:lnTo>
                    <a:pt x="140" y="2158"/>
                  </a:lnTo>
                  <a:lnTo>
                    <a:pt x="154" y="2156"/>
                  </a:lnTo>
                  <a:lnTo>
                    <a:pt x="166" y="2154"/>
                  </a:lnTo>
                  <a:lnTo>
                    <a:pt x="176" y="2150"/>
                  </a:lnTo>
                  <a:lnTo>
                    <a:pt x="188" y="2144"/>
                  </a:lnTo>
                  <a:lnTo>
                    <a:pt x="198" y="2138"/>
                  </a:lnTo>
                  <a:lnTo>
                    <a:pt x="218" y="2122"/>
                  </a:lnTo>
                  <a:lnTo>
                    <a:pt x="232" y="2104"/>
                  </a:lnTo>
                  <a:lnTo>
                    <a:pt x="244" y="2082"/>
                  </a:lnTo>
                  <a:lnTo>
                    <a:pt x="248" y="2070"/>
                  </a:lnTo>
                  <a:lnTo>
                    <a:pt x="252" y="2058"/>
                  </a:lnTo>
                  <a:lnTo>
                    <a:pt x="254" y="2046"/>
                  </a:lnTo>
                  <a:lnTo>
                    <a:pt x="254" y="2032"/>
                  </a:lnTo>
                  <a:lnTo>
                    <a:pt x="254" y="254"/>
                  </a:lnTo>
                  <a:lnTo>
                    <a:pt x="1016" y="2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BD6D304F-AA98-4641-B54A-020356BA3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025" y="1312863"/>
              <a:ext cx="2022475" cy="3625850"/>
            </a:xfrm>
            <a:custGeom>
              <a:avLst/>
              <a:gdLst>
                <a:gd name="T0" fmla="*/ 130 w 1274"/>
                <a:gd name="T1" fmla="*/ 0 h 2284"/>
                <a:gd name="T2" fmla="*/ 116 w 1274"/>
                <a:gd name="T3" fmla="*/ 2 h 2284"/>
                <a:gd name="T4" fmla="*/ 58 w 1274"/>
                <a:gd name="T5" fmla="*/ 22 h 2284"/>
                <a:gd name="T6" fmla="*/ 8 w 1274"/>
                <a:gd name="T7" fmla="*/ 90 h 2284"/>
                <a:gd name="T8" fmla="*/ 2 w 1274"/>
                <a:gd name="T9" fmla="*/ 128 h 2284"/>
                <a:gd name="T10" fmla="*/ 12 w 1274"/>
                <a:gd name="T11" fmla="*/ 176 h 2284"/>
                <a:gd name="T12" fmla="*/ 80 w 1274"/>
                <a:gd name="T13" fmla="*/ 244 h 2284"/>
                <a:gd name="T14" fmla="*/ 130 w 1274"/>
                <a:gd name="T15" fmla="*/ 254 h 2284"/>
                <a:gd name="T16" fmla="*/ 130 w 1274"/>
                <a:gd name="T17" fmla="*/ 254 h 2284"/>
                <a:gd name="T18" fmla="*/ 224 w 1274"/>
                <a:gd name="T19" fmla="*/ 260 h 2284"/>
                <a:gd name="T20" fmla="*/ 398 w 1274"/>
                <a:gd name="T21" fmla="*/ 294 h 2284"/>
                <a:gd name="T22" fmla="*/ 556 w 1274"/>
                <a:gd name="T23" fmla="*/ 362 h 2284"/>
                <a:gd name="T24" fmla="*/ 698 w 1274"/>
                <a:gd name="T25" fmla="*/ 458 h 2284"/>
                <a:gd name="T26" fmla="*/ 818 w 1274"/>
                <a:gd name="T27" fmla="*/ 578 h 2284"/>
                <a:gd name="T28" fmla="*/ 914 w 1274"/>
                <a:gd name="T29" fmla="*/ 720 h 2284"/>
                <a:gd name="T30" fmla="*/ 980 w 1274"/>
                <a:gd name="T31" fmla="*/ 880 h 2284"/>
                <a:gd name="T32" fmla="*/ 1016 w 1274"/>
                <a:gd name="T33" fmla="*/ 1052 h 2284"/>
                <a:gd name="T34" fmla="*/ 1020 w 1274"/>
                <a:gd name="T35" fmla="*/ 1190 h 2284"/>
                <a:gd name="T36" fmla="*/ 992 w 1274"/>
                <a:gd name="T37" fmla="*/ 1366 h 2284"/>
                <a:gd name="T38" fmla="*/ 932 w 1274"/>
                <a:gd name="T39" fmla="*/ 1528 h 2284"/>
                <a:gd name="T40" fmla="*/ 844 w 1274"/>
                <a:gd name="T41" fmla="*/ 1676 h 2284"/>
                <a:gd name="T42" fmla="*/ 730 w 1274"/>
                <a:gd name="T43" fmla="*/ 1802 h 2284"/>
                <a:gd name="T44" fmla="*/ 594 w 1274"/>
                <a:gd name="T45" fmla="*/ 1904 h 2284"/>
                <a:gd name="T46" fmla="*/ 438 w 1274"/>
                <a:gd name="T47" fmla="*/ 1978 h 2284"/>
                <a:gd name="T48" fmla="*/ 268 w 1274"/>
                <a:gd name="T49" fmla="*/ 2022 h 2284"/>
                <a:gd name="T50" fmla="*/ 134 w 1274"/>
                <a:gd name="T51" fmla="*/ 2032 h 2284"/>
                <a:gd name="T52" fmla="*/ 126 w 1274"/>
                <a:gd name="T53" fmla="*/ 2032 h 2284"/>
                <a:gd name="T54" fmla="*/ 88 w 1274"/>
                <a:gd name="T55" fmla="*/ 2038 h 2284"/>
                <a:gd name="T56" fmla="*/ 22 w 1274"/>
                <a:gd name="T57" fmla="*/ 2088 h 2284"/>
                <a:gd name="T58" fmla="*/ 2 w 1274"/>
                <a:gd name="T59" fmla="*/ 2146 h 2284"/>
                <a:gd name="T60" fmla="*/ 2 w 1274"/>
                <a:gd name="T61" fmla="*/ 2184 h 2284"/>
                <a:gd name="T62" fmla="*/ 38 w 1274"/>
                <a:gd name="T63" fmla="*/ 2246 h 2284"/>
                <a:gd name="T64" fmla="*/ 100 w 1274"/>
                <a:gd name="T65" fmla="*/ 2282 h 2284"/>
                <a:gd name="T66" fmla="*/ 130 w 1274"/>
                <a:gd name="T67" fmla="*/ 2284 h 2284"/>
                <a:gd name="T68" fmla="*/ 134 w 1274"/>
                <a:gd name="T69" fmla="*/ 2284 h 2284"/>
                <a:gd name="T70" fmla="*/ 364 w 1274"/>
                <a:gd name="T71" fmla="*/ 2260 h 2284"/>
                <a:gd name="T72" fmla="*/ 578 w 1274"/>
                <a:gd name="T73" fmla="*/ 2194 h 2284"/>
                <a:gd name="T74" fmla="*/ 772 w 1274"/>
                <a:gd name="T75" fmla="*/ 2088 h 2284"/>
                <a:gd name="T76" fmla="*/ 940 w 1274"/>
                <a:gd name="T77" fmla="*/ 1950 h 2284"/>
                <a:gd name="T78" fmla="*/ 1080 w 1274"/>
                <a:gd name="T79" fmla="*/ 1780 h 2284"/>
                <a:gd name="T80" fmla="*/ 1184 w 1274"/>
                <a:gd name="T81" fmla="*/ 1586 h 2284"/>
                <a:gd name="T82" fmla="*/ 1252 w 1274"/>
                <a:gd name="T83" fmla="*/ 1372 h 2284"/>
                <a:gd name="T84" fmla="*/ 1274 w 1274"/>
                <a:gd name="T85" fmla="*/ 1142 h 2284"/>
                <a:gd name="T86" fmla="*/ 1262 w 1274"/>
                <a:gd name="T87" fmla="*/ 968 h 2284"/>
                <a:gd name="T88" fmla="*/ 1206 w 1274"/>
                <a:gd name="T89" fmla="*/ 750 h 2284"/>
                <a:gd name="T90" fmla="*/ 1110 w 1274"/>
                <a:gd name="T91" fmla="*/ 550 h 2284"/>
                <a:gd name="T92" fmla="*/ 978 w 1274"/>
                <a:gd name="T93" fmla="*/ 374 h 2284"/>
                <a:gd name="T94" fmla="*/ 816 w 1274"/>
                <a:gd name="T95" fmla="*/ 228 h 2284"/>
                <a:gd name="T96" fmla="*/ 628 w 1274"/>
                <a:gd name="T97" fmla="*/ 114 h 2284"/>
                <a:gd name="T98" fmla="*/ 418 w 1274"/>
                <a:gd name="T99" fmla="*/ 36 h 2284"/>
                <a:gd name="T100" fmla="*/ 192 w 1274"/>
                <a:gd name="T101" fmla="*/ 2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4" h="2284">
                  <a:moveTo>
                    <a:pt x="134" y="0"/>
                  </a:moveTo>
                  <a:lnTo>
                    <a:pt x="134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16" y="2"/>
                  </a:lnTo>
                  <a:lnTo>
                    <a:pt x="104" y="4"/>
                  </a:lnTo>
                  <a:lnTo>
                    <a:pt x="92" y="6"/>
                  </a:lnTo>
                  <a:lnTo>
                    <a:pt x="80" y="10"/>
                  </a:lnTo>
                  <a:lnTo>
                    <a:pt x="58" y="22"/>
                  </a:lnTo>
                  <a:lnTo>
                    <a:pt x="40" y="38"/>
                  </a:lnTo>
                  <a:lnTo>
                    <a:pt x="24" y="56"/>
                  </a:lnTo>
                  <a:lnTo>
                    <a:pt x="12" y="78"/>
                  </a:lnTo>
                  <a:lnTo>
                    <a:pt x="8" y="90"/>
                  </a:lnTo>
                  <a:lnTo>
                    <a:pt x="6" y="102"/>
                  </a:lnTo>
                  <a:lnTo>
                    <a:pt x="4" y="114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4" y="140"/>
                  </a:lnTo>
                  <a:lnTo>
                    <a:pt x="6" y="152"/>
                  </a:lnTo>
                  <a:lnTo>
                    <a:pt x="8" y="166"/>
                  </a:lnTo>
                  <a:lnTo>
                    <a:pt x="12" y="176"/>
                  </a:lnTo>
                  <a:lnTo>
                    <a:pt x="24" y="198"/>
                  </a:lnTo>
                  <a:lnTo>
                    <a:pt x="40" y="216"/>
                  </a:lnTo>
                  <a:lnTo>
                    <a:pt x="58" y="232"/>
                  </a:lnTo>
                  <a:lnTo>
                    <a:pt x="80" y="244"/>
                  </a:lnTo>
                  <a:lnTo>
                    <a:pt x="92" y="248"/>
                  </a:lnTo>
                  <a:lnTo>
                    <a:pt x="104" y="252"/>
                  </a:lnTo>
                  <a:lnTo>
                    <a:pt x="116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4" y="254"/>
                  </a:lnTo>
                  <a:lnTo>
                    <a:pt x="134" y="254"/>
                  </a:lnTo>
                  <a:lnTo>
                    <a:pt x="180" y="256"/>
                  </a:lnTo>
                  <a:lnTo>
                    <a:pt x="224" y="260"/>
                  </a:lnTo>
                  <a:lnTo>
                    <a:pt x="268" y="264"/>
                  </a:lnTo>
                  <a:lnTo>
                    <a:pt x="312" y="272"/>
                  </a:lnTo>
                  <a:lnTo>
                    <a:pt x="356" y="282"/>
                  </a:lnTo>
                  <a:lnTo>
                    <a:pt x="398" y="294"/>
                  </a:lnTo>
                  <a:lnTo>
                    <a:pt x="438" y="308"/>
                  </a:lnTo>
                  <a:lnTo>
                    <a:pt x="478" y="324"/>
                  </a:lnTo>
                  <a:lnTo>
                    <a:pt x="518" y="342"/>
                  </a:lnTo>
                  <a:lnTo>
                    <a:pt x="556" y="362"/>
                  </a:lnTo>
                  <a:lnTo>
                    <a:pt x="594" y="384"/>
                  </a:lnTo>
                  <a:lnTo>
                    <a:pt x="630" y="406"/>
                  </a:lnTo>
                  <a:lnTo>
                    <a:pt x="664" y="432"/>
                  </a:lnTo>
                  <a:lnTo>
                    <a:pt x="698" y="458"/>
                  </a:lnTo>
                  <a:lnTo>
                    <a:pt x="730" y="486"/>
                  </a:lnTo>
                  <a:lnTo>
                    <a:pt x="760" y="514"/>
                  </a:lnTo>
                  <a:lnTo>
                    <a:pt x="790" y="546"/>
                  </a:lnTo>
                  <a:lnTo>
                    <a:pt x="818" y="578"/>
                  </a:lnTo>
                  <a:lnTo>
                    <a:pt x="844" y="612"/>
                  </a:lnTo>
                  <a:lnTo>
                    <a:pt x="868" y="646"/>
                  </a:lnTo>
                  <a:lnTo>
                    <a:pt x="892" y="682"/>
                  </a:lnTo>
                  <a:lnTo>
                    <a:pt x="914" y="720"/>
                  </a:lnTo>
                  <a:lnTo>
                    <a:pt x="932" y="758"/>
                  </a:lnTo>
                  <a:lnTo>
                    <a:pt x="950" y="798"/>
                  </a:lnTo>
                  <a:lnTo>
                    <a:pt x="966" y="838"/>
                  </a:lnTo>
                  <a:lnTo>
                    <a:pt x="980" y="880"/>
                  </a:lnTo>
                  <a:lnTo>
                    <a:pt x="992" y="922"/>
                  </a:lnTo>
                  <a:lnTo>
                    <a:pt x="1002" y="964"/>
                  </a:lnTo>
                  <a:lnTo>
                    <a:pt x="1010" y="1008"/>
                  </a:lnTo>
                  <a:lnTo>
                    <a:pt x="1016" y="1052"/>
                  </a:lnTo>
                  <a:lnTo>
                    <a:pt x="1020" y="1098"/>
                  </a:lnTo>
                  <a:lnTo>
                    <a:pt x="1020" y="1144"/>
                  </a:lnTo>
                  <a:lnTo>
                    <a:pt x="1020" y="1144"/>
                  </a:lnTo>
                  <a:lnTo>
                    <a:pt x="1020" y="1190"/>
                  </a:lnTo>
                  <a:lnTo>
                    <a:pt x="1016" y="1234"/>
                  </a:lnTo>
                  <a:lnTo>
                    <a:pt x="1010" y="1278"/>
                  </a:lnTo>
                  <a:lnTo>
                    <a:pt x="1002" y="1322"/>
                  </a:lnTo>
                  <a:lnTo>
                    <a:pt x="992" y="1366"/>
                  </a:lnTo>
                  <a:lnTo>
                    <a:pt x="980" y="1408"/>
                  </a:lnTo>
                  <a:lnTo>
                    <a:pt x="966" y="1450"/>
                  </a:lnTo>
                  <a:lnTo>
                    <a:pt x="950" y="1490"/>
                  </a:lnTo>
                  <a:lnTo>
                    <a:pt x="932" y="1528"/>
                  </a:lnTo>
                  <a:lnTo>
                    <a:pt x="914" y="1568"/>
                  </a:lnTo>
                  <a:lnTo>
                    <a:pt x="892" y="1604"/>
                  </a:lnTo>
                  <a:lnTo>
                    <a:pt x="868" y="1640"/>
                  </a:lnTo>
                  <a:lnTo>
                    <a:pt x="844" y="1676"/>
                  </a:lnTo>
                  <a:lnTo>
                    <a:pt x="818" y="1708"/>
                  </a:lnTo>
                  <a:lnTo>
                    <a:pt x="790" y="1742"/>
                  </a:lnTo>
                  <a:lnTo>
                    <a:pt x="760" y="1772"/>
                  </a:lnTo>
                  <a:lnTo>
                    <a:pt x="730" y="1802"/>
                  </a:lnTo>
                  <a:lnTo>
                    <a:pt x="698" y="1830"/>
                  </a:lnTo>
                  <a:lnTo>
                    <a:pt x="664" y="1856"/>
                  </a:lnTo>
                  <a:lnTo>
                    <a:pt x="630" y="1880"/>
                  </a:lnTo>
                  <a:lnTo>
                    <a:pt x="594" y="1904"/>
                  </a:lnTo>
                  <a:lnTo>
                    <a:pt x="556" y="1926"/>
                  </a:lnTo>
                  <a:lnTo>
                    <a:pt x="518" y="1944"/>
                  </a:lnTo>
                  <a:lnTo>
                    <a:pt x="478" y="1962"/>
                  </a:lnTo>
                  <a:lnTo>
                    <a:pt x="438" y="1978"/>
                  </a:lnTo>
                  <a:lnTo>
                    <a:pt x="398" y="1992"/>
                  </a:lnTo>
                  <a:lnTo>
                    <a:pt x="356" y="2004"/>
                  </a:lnTo>
                  <a:lnTo>
                    <a:pt x="312" y="2014"/>
                  </a:lnTo>
                  <a:lnTo>
                    <a:pt x="268" y="2022"/>
                  </a:lnTo>
                  <a:lnTo>
                    <a:pt x="224" y="2028"/>
                  </a:lnTo>
                  <a:lnTo>
                    <a:pt x="180" y="2032"/>
                  </a:lnTo>
                  <a:lnTo>
                    <a:pt x="134" y="2032"/>
                  </a:lnTo>
                  <a:lnTo>
                    <a:pt x="134" y="2032"/>
                  </a:lnTo>
                  <a:lnTo>
                    <a:pt x="130" y="2032"/>
                  </a:lnTo>
                  <a:lnTo>
                    <a:pt x="130" y="2032"/>
                  </a:lnTo>
                  <a:lnTo>
                    <a:pt x="130" y="2032"/>
                  </a:lnTo>
                  <a:lnTo>
                    <a:pt x="126" y="2032"/>
                  </a:lnTo>
                  <a:lnTo>
                    <a:pt x="126" y="2032"/>
                  </a:lnTo>
                  <a:lnTo>
                    <a:pt x="114" y="2032"/>
                  </a:lnTo>
                  <a:lnTo>
                    <a:pt x="100" y="2034"/>
                  </a:lnTo>
                  <a:lnTo>
                    <a:pt x="88" y="2038"/>
                  </a:lnTo>
                  <a:lnTo>
                    <a:pt x="78" y="2042"/>
                  </a:lnTo>
                  <a:lnTo>
                    <a:pt x="56" y="2054"/>
                  </a:lnTo>
                  <a:lnTo>
                    <a:pt x="38" y="2070"/>
                  </a:lnTo>
                  <a:lnTo>
                    <a:pt x="22" y="2088"/>
                  </a:lnTo>
                  <a:lnTo>
                    <a:pt x="10" y="2110"/>
                  </a:lnTo>
                  <a:lnTo>
                    <a:pt x="6" y="2120"/>
                  </a:lnTo>
                  <a:lnTo>
                    <a:pt x="2" y="2132"/>
                  </a:lnTo>
                  <a:lnTo>
                    <a:pt x="2" y="2146"/>
                  </a:lnTo>
                  <a:lnTo>
                    <a:pt x="0" y="2158"/>
                  </a:lnTo>
                  <a:lnTo>
                    <a:pt x="0" y="2158"/>
                  </a:lnTo>
                  <a:lnTo>
                    <a:pt x="2" y="2170"/>
                  </a:lnTo>
                  <a:lnTo>
                    <a:pt x="2" y="2184"/>
                  </a:lnTo>
                  <a:lnTo>
                    <a:pt x="6" y="2196"/>
                  </a:lnTo>
                  <a:lnTo>
                    <a:pt x="10" y="2206"/>
                  </a:lnTo>
                  <a:lnTo>
                    <a:pt x="22" y="2228"/>
                  </a:lnTo>
                  <a:lnTo>
                    <a:pt x="38" y="2246"/>
                  </a:lnTo>
                  <a:lnTo>
                    <a:pt x="56" y="2262"/>
                  </a:lnTo>
                  <a:lnTo>
                    <a:pt x="78" y="2274"/>
                  </a:lnTo>
                  <a:lnTo>
                    <a:pt x="88" y="2278"/>
                  </a:lnTo>
                  <a:lnTo>
                    <a:pt x="100" y="2282"/>
                  </a:lnTo>
                  <a:lnTo>
                    <a:pt x="114" y="2284"/>
                  </a:lnTo>
                  <a:lnTo>
                    <a:pt x="126" y="2284"/>
                  </a:lnTo>
                  <a:lnTo>
                    <a:pt x="126" y="2284"/>
                  </a:lnTo>
                  <a:lnTo>
                    <a:pt x="130" y="2284"/>
                  </a:lnTo>
                  <a:lnTo>
                    <a:pt x="130" y="2284"/>
                  </a:lnTo>
                  <a:lnTo>
                    <a:pt x="130" y="2284"/>
                  </a:lnTo>
                  <a:lnTo>
                    <a:pt x="134" y="2284"/>
                  </a:lnTo>
                  <a:lnTo>
                    <a:pt x="134" y="2284"/>
                  </a:lnTo>
                  <a:lnTo>
                    <a:pt x="192" y="2282"/>
                  </a:lnTo>
                  <a:lnTo>
                    <a:pt x="250" y="2278"/>
                  </a:lnTo>
                  <a:lnTo>
                    <a:pt x="308" y="2270"/>
                  </a:lnTo>
                  <a:lnTo>
                    <a:pt x="364" y="2260"/>
                  </a:lnTo>
                  <a:lnTo>
                    <a:pt x="418" y="2248"/>
                  </a:lnTo>
                  <a:lnTo>
                    <a:pt x="472" y="2232"/>
                  </a:lnTo>
                  <a:lnTo>
                    <a:pt x="526" y="2214"/>
                  </a:lnTo>
                  <a:lnTo>
                    <a:pt x="578" y="2194"/>
                  </a:lnTo>
                  <a:lnTo>
                    <a:pt x="628" y="2172"/>
                  </a:lnTo>
                  <a:lnTo>
                    <a:pt x="678" y="2146"/>
                  </a:lnTo>
                  <a:lnTo>
                    <a:pt x="726" y="2118"/>
                  </a:lnTo>
                  <a:lnTo>
                    <a:pt x="772" y="2088"/>
                  </a:lnTo>
                  <a:lnTo>
                    <a:pt x="816" y="2056"/>
                  </a:lnTo>
                  <a:lnTo>
                    <a:pt x="860" y="2024"/>
                  </a:lnTo>
                  <a:lnTo>
                    <a:pt x="900" y="1988"/>
                  </a:lnTo>
                  <a:lnTo>
                    <a:pt x="940" y="1950"/>
                  </a:lnTo>
                  <a:lnTo>
                    <a:pt x="978" y="1910"/>
                  </a:lnTo>
                  <a:lnTo>
                    <a:pt x="1014" y="1868"/>
                  </a:lnTo>
                  <a:lnTo>
                    <a:pt x="1048" y="1826"/>
                  </a:lnTo>
                  <a:lnTo>
                    <a:pt x="1080" y="1780"/>
                  </a:lnTo>
                  <a:lnTo>
                    <a:pt x="1110" y="1734"/>
                  </a:lnTo>
                  <a:lnTo>
                    <a:pt x="1136" y="1686"/>
                  </a:lnTo>
                  <a:lnTo>
                    <a:pt x="1162" y="1638"/>
                  </a:lnTo>
                  <a:lnTo>
                    <a:pt x="1184" y="1586"/>
                  </a:lnTo>
                  <a:lnTo>
                    <a:pt x="1206" y="1534"/>
                  </a:lnTo>
                  <a:lnTo>
                    <a:pt x="1222" y="1482"/>
                  </a:lnTo>
                  <a:lnTo>
                    <a:pt x="1238" y="1428"/>
                  </a:lnTo>
                  <a:lnTo>
                    <a:pt x="1252" y="1372"/>
                  </a:lnTo>
                  <a:lnTo>
                    <a:pt x="1262" y="1316"/>
                  </a:lnTo>
                  <a:lnTo>
                    <a:pt x="1268" y="1258"/>
                  </a:lnTo>
                  <a:lnTo>
                    <a:pt x="1272" y="1200"/>
                  </a:lnTo>
                  <a:lnTo>
                    <a:pt x="1274" y="1142"/>
                  </a:lnTo>
                  <a:lnTo>
                    <a:pt x="1274" y="1142"/>
                  </a:lnTo>
                  <a:lnTo>
                    <a:pt x="1272" y="1084"/>
                  </a:lnTo>
                  <a:lnTo>
                    <a:pt x="1268" y="1026"/>
                  </a:lnTo>
                  <a:lnTo>
                    <a:pt x="1262" y="968"/>
                  </a:lnTo>
                  <a:lnTo>
                    <a:pt x="1252" y="912"/>
                  </a:lnTo>
                  <a:lnTo>
                    <a:pt x="1238" y="856"/>
                  </a:lnTo>
                  <a:lnTo>
                    <a:pt x="1222" y="802"/>
                  </a:lnTo>
                  <a:lnTo>
                    <a:pt x="1206" y="750"/>
                  </a:lnTo>
                  <a:lnTo>
                    <a:pt x="1184" y="698"/>
                  </a:lnTo>
                  <a:lnTo>
                    <a:pt x="1162" y="648"/>
                  </a:lnTo>
                  <a:lnTo>
                    <a:pt x="1136" y="598"/>
                  </a:lnTo>
                  <a:lnTo>
                    <a:pt x="1110" y="550"/>
                  </a:lnTo>
                  <a:lnTo>
                    <a:pt x="1080" y="504"/>
                  </a:lnTo>
                  <a:lnTo>
                    <a:pt x="1048" y="460"/>
                  </a:lnTo>
                  <a:lnTo>
                    <a:pt x="1014" y="416"/>
                  </a:lnTo>
                  <a:lnTo>
                    <a:pt x="978" y="374"/>
                  </a:lnTo>
                  <a:lnTo>
                    <a:pt x="940" y="334"/>
                  </a:lnTo>
                  <a:lnTo>
                    <a:pt x="900" y="298"/>
                  </a:lnTo>
                  <a:lnTo>
                    <a:pt x="860" y="262"/>
                  </a:lnTo>
                  <a:lnTo>
                    <a:pt x="816" y="228"/>
                  </a:lnTo>
                  <a:lnTo>
                    <a:pt x="772" y="196"/>
                  </a:lnTo>
                  <a:lnTo>
                    <a:pt x="726" y="166"/>
                  </a:lnTo>
                  <a:lnTo>
                    <a:pt x="678" y="138"/>
                  </a:lnTo>
                  <a:lnTo>
                    <a:pt x="628" y="114"/>
                  </a:lnTo>
                  <a:lnTo>
                    <a:pt x="578" y="90"/>
                  </a:lnTo>
                  <a:lnTo>
                    <a:pt x="526" y="70"/>
                  </a:lnTo>
                  <a:lnTo>
                    <a:pt x="472" y="52"/>
                  </a:lnTo>
                  <a:lnTo>
                    <a:pt x="418" y="36"/>
                  </a:lnTo>
                  <a:lnTo>
                    <a:pt x="364" y="24"/>
                  </a:lnTo>
                  <a:lnTo>
                    <a:pt x="308" y="14"/>
                  </a:lnTo>
                  <a:lnTo>
                    <a:pt x="250" y="6"/>
                  </a:lnTo>
                  <a:lnTo>
                    <a:pt x="192" y="2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62F1ABF-7F19-4DC0-8750-C30ADCE883E4}"/>
              </a:ext>
            </a:extLst>
          </p:cNvPr>
          <p:cNvGrpSpPr/>
          <p:nvPr userDrawn="1"/>
        </p:nvGrpSpPr>
        <p:grpSpPr>
          <a:xfrm>
            <a:off x="10918682" y="6216539"/>
            <a:ext cx="1140346" cy="496357"/>
            <a:chOff x="7242175" y="5719763"/>
            <a:chExt cx="1209675" cy="57150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FE74E216-85D5-47E0-ACD9-8DD02EB48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950" y="5932488"/>
              <a:ext cx="133350" cy="346075"/>
            </a:xfrm>
            <a:custGeom>
              <a:avLst/>
              <a:gdLst>
                <a:gd name="T0" fmla="*/ 34 w 84"/>
                <a:gd name="T1" fmla="*/ 34 h 218"/>
                <a:gd name="T2" fmla="*/ 68 w 84"/>
                <a:gd name="T3" fmla="*/ 34 h 218"/>
                <a:gd name="T4" fmla="*/ 68 w 84"/>
                <a:gd name="T5" fmla="*/ 34 h 218"/>
                <a:gd name="T6" fmla="*/ 68 w 84"/>
                <a:gd name="T7" fmla="*/ 34 h 218"/>
                <a:gd name="T8" fmla="*/ 74 w 84"/>
                <a:gd name="T9" fmla="*/ 32 h 218"/>
                <a:gd name="T10" fmla="*/ 80 w 84"/>
                <a:gd name="T11" fmla="*/ 28 h 218"/>
                <a:gd name="T12" fmla="*/ 84 w 84"/>
                <a:gd name="T13" fmla="*/ 24 h 218"/>
                <a:gd name="T14" fmla="*/ 84 w 84"/>
                <a:gd name="T15" fmla="*/ 16 h 218"/>
                <a:gd name="T16" fmla="*/ 84 w 84"/>
                <a:gd name="T17" fmla="*/ 16 h 218"/>
                <a:gd name="T18" fmla="*/ 84 w 84"/>
                <a:gd name="T19" fmla="*/ 10 h 218"/>
                <a:gd name="T20" fmla="*/ 80 w 84"/>
                <a:gd name="T21" fmla="*/ 4 h 218"/>
                <a:gd name="T22" fmla="*/ 74 w 84"/>
                <a:gd name="T23" fmla="*/ 2 h 218"/>
                <a:gd name="T24" fmla="*/ 68 w 84"/>
                <a:gd name="T25" fmla="*/ 0 h 218"/>
                <a:gd name="T26" fmla="*/ 68 w 84"/>
                <a:gd name="T27" fmla="*/ 0 h 218"/>
                <a:gd name="T28" fmla="*/ 18 w 84"/>
                <a:gd name="T29" fmla="*/ 0 h 218"/>
                <a:gd name="T30" fmla="*/ 18 w 84"/>
                <a:gd name="T31" fmla="*/ 0 h 218"/>
                <a:gd name="T32" fmla="*/ 18 w 84"/>
                <a:gd name="T33" fmla="*/ 0 h 218"/>
                <a:gd name="T34" fmla="*/ 18 w 84"/>
                <a:gd name="T35" fmla="*/ 0 h 218"/>
                <a:gd name="T36" fmla="*/ 12 w 84"/>
                <a:gd name="T37" fmla="*/ 2 h 218"/>
                <a:gd name="T38" fmla="*/ 6 w 84"/>
                <a:gd name="T39" fmla="*/ 4 h 218"/>
                <a:gd name="T40" fmla="*/ 2 w 84"/>
                <a:gd name="T41" fmla="*/ 10 h 218"/>
                <a:gd name="T42" fmla="*/ 0 w 84"/>
                <a:gd name="T43" fmla="*/ 16 h 218"/>
                <a:gd name="T44" fmla="*/ 0 w 84"/>
                <a:gd name="T45" fmla="*/ 16 h 218"/>
                <a:gd name="T46" fmla="*/ 0 w 84"/>
                <a:gd name="T47" fmla="*/ 16 h 218"/>
                <a:gd name="T48" fmla="*/ 0 w 84"/>
                <a:gd name="T49" fmla="*/ 202 h 218"/>
                <a:gd name="T50" fmla="*/ 0 w 84"/>
                <a:gd name="T51" fmla="*/ 202 h 218"/>
                <a:gd name="T52" fmla="*/ 0 w 84"/>
                <a:gd name="T53" fmla="*/ 202 h 218"/>
                <a:gd name="T54" fmla="*/ 0 w 84"/>
                <a:gd name="T55" fmla="*/ 202 h 218"/>
                <a:gd name="T56" fmla="*/ 0 w 84"/>
                <a:gd name="T57" fmla="*/ 202 h 218"/>
                <a:gd name="T58" fmla="*/ 2 w 84"/>
                <a:gd name="T59" fmla="*/ 208 h 218"/>
                <a:gd name="T60" fmla="*/ 6 w 84"/>
                <a:gd name="T61" fmla="*/ 214 h 218"/>
                <a:gd name="T62" fmla="*/ 12 w 84"/>
                <a:gd name="T63" fmla="*/ 218 h 218"/>
                <a:gd name="T64" fmla="*/ 18 w 84"/>
                <a:gd name="T65" fmla="*/ 218 h 218"/>
                <a:gd name="T66" fmla="*/ 18 w 84"/>
                <a:gd name="T67" fmla="*/ 218 h 218"/>
                <a:gd name="T68" fmla="*/ 24 w 84"/>
                <a:gd name="T69" fmla="*/ 218 h 218"/>
                <a:gd name="T70" fmla="*/ 30 w 84"/>
                <a:gd name="T71" fmla="*/ 214 h 218"/>
                <a:gd name="T72" fmla="*/ 34 w 84"/>
                <a:gd name="T73" fmla="*/ 208 h 218"/>
                <a:gd name="T74" fmla="*/ 34 w 84"/>
                <a:gd name="T75" fmla="*/ 202 h 218"/>
                <a:gd name="T76" fmla="*/ 34 w 84"/>
                <a:gd name="T77" fmla="*/ 202 h 218"/>
                <a:gd name="T78" fmla="*/ 34 w 84"/>
                <a:gd name="T79" fmla="*/ 202 h 218"/>
                <a:gd name="T80" fmla="*/ 34 w 84"/>
                <a:gd name="T81" fmla="*/ 202 h 218"/>
                <a:gd name="T82" fmla="*/ 34 w 84"/>
                <a:gd name="T83" fmla="*/ 3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4" h="218">
                  <a:moveTo>
                    <a:pt x="34" y="34"/>
                  </a:moveTo>
                  <a:lnTo>
                    <a:pt x="68" y="34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74" y="32"/>
                  </a:lnTo>
                  <a:lnTo>
                    <a:pt x="80" y="28"/>
                  </a:lnTo>
                  <a:lnTo>
                    <a:pt x="84" y="24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0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2" y="208"/>
                  </a:lnTo>
                  <a:lnTo>
                    <a:pt x="6" y="214"/>
                  </a:lnTo>
                  <a:lnTo>
                    <a:pt x="12" y="218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24" y="218"/>
                  </a:lnTo>
                  <a:lnTo>
                    <a:pt x="30" y="214"/>
                  </a:lnTo>
                  <a:lnTo>
                    <a:pt x="34" y="208"/>
                  </a:lnTo>
                  <a:lnTo>
                    <a:pt x="34" y="202"/>
                  </a:lnTo>
                  <a:lnTo>
                    <a:pt x="34" y="202"/>
                  </a:lnTo>
                  <a:lnTo>
                    <a:pt x="34" y="202"/>
                  </a:lnTo>
                  <a:lnTo>
                    <a:pt x="34" y="202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7DC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5828C36-2EC0-48BB-88D2-60DE65301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2175" y="5824538"/>
              <a:ext cx="346075" cy="454025"/>
            </a:xfrm>
            <a:custGeom>
              <a:avLst/>
              <a:gdLst>
                <a:gd name="T0" fmla="*/ 134 w 218"/>
                <a:gd name="T1" fmla="*/ 34 h 286"/>
                <a:gd name="T2" fmla="*/ 144 w 218"/>
                <a:gd name="T3" fmla="*/ 36 h 286"/>
                <a:gd name="T4" fmla="*/ 162 w 218"/>
                <a:gd name="T5" fmla="*/ 42 h 286"/>
                <a:gd name="T6" fmla="*/ 176 w 218"/>
                <a:gd name="T7" fmla="*/ 56 h 286"/>
                <a:gd name="T8" fmla="*/ 184 w 218"/>
                <a:gd name="T9" fmla="*/ 74 h 286"/>
                <a:gd name="T10" fmla="*/ 186 w 218"/>
                <a:gd name="T11" fmla="*/ 84 h 286"/>
                <a:gd name="T12" fmla="*/ 182 w 218"/>
                <a:gd name="T13" fmla="*/ 104 h 286"/>
                <a:gd name="T14" fmla="*/ 170 w 218"/>
                <a:gd name="T15" fmla="*/ 120 h 286"/>
                <a:gd name="T16" fmla="*/ 154 w 218"/>
                <a:gd name="T17" fmla="*/ 132 h 286"/>
                <a:gd name="T18" fmla="*/ 134 w 218"/>
                <a:gd name="T19" fmla="*/ 136 h 286"/>
                <a:gd name="T20" fmla="*/ 134 w 218"/>
                <a:gd name="T21" fmla="*/ 136 h 286"/>
                <a:gd name="T22" fmla="*/ 134 w 218"/>
                <a:gd name="T23" fmla="*/ 136 h 286"/>
                <a:gd name="T24" fmla="*/ 134 w 218"/>
                <a:gd name="T25" fmla="*/ 136 h 286"/>
                <a:gd name="T26" fmla="*/ 134 w 218"/>
                <a:gd name="T27" fmla="*/ 136 h 286"/>
                <a:gd name="T28" fmla="*/ 122 w 218"/>
                <a:gd name="T29" fmla="*/ 140 h 286"/>
                <a:gd name="T30" fmla="*/ 118 w 218"/>
                <a:gd name="T31" fmla="*/ 152 h 286"/>
                <a:gd name="T32" fmla="*/ 118 w 218"/>
                <a:gd name="T33" fmla="*/ 158 h 286"/>
                <a:gd name="T34" fmla="*/ 128 w 218"/>
                <a:gd name="T35" fmla="*/ 168 h 286"/>
                <a:gd name="T36" fmla="*/ 134 w 218"/>
                <a:gd name="T37" fmla="*/ 168 h 286"/>
                <a:gd name="T38" fmla="*/ 134 w 218"/>
                <a:gd name="T39" fmla="*/ 168 h 286"/>
                <a:gd name="T40" fmla="*/ 134 w 218"/>
                <a:gd name="T41" fmla="*/ 168 h 286"/>
                <a:gd name="T42" fmla="*/ 168 w 218"/>
                <a:gd name="T43" fmla="*/ 162 h 286"/>
                <a:gd name="T44" fmla="*/ 194 w 218"/>
                <a:gd name="T45" fmla="*/ 144 h 286"/>
                <a:gd name="T46" fmla="*/ 212 w 218"/>
                <a:gd name="T47" fmla="*/ 118 h 286"/>
                <a:gd name="T48" fmla="*/ 218 w 218"/>
                <a:gd name="T49" fmla="*/ 84 h 286"/>
                <a:gd name="T50" fmla="*/ 216 w 218"/>
                <a:gd name="T51" fmla="*/ 68 h 286"/>
                <a:gd name="T52" fmla="*/ 204 w 218"/>
                <a:gd name="T53" fmla="*/ 38 h 286"/>
                <a:gd name="T54" fmla="*/ 182 w 218"/>
                <a:gd name="T55" fmla="*/ 14 h 286"/>
                <a:gd name="T56" fmla="*/ 152 w 218"/>
                <a:gd name="T57" fmla="*/ 2 h 286"/>
                <a:gd name="T58" fmla="*/ 134 w 218"/>
                <a:gd name="T59" fmla="*/ 0 h 286"/>
                <a:gd name="T60" fmla="*/ 16 w 218"/>
                <a:gd name="T61" fmla="*/ 0 h 286"/>
                <a:gd name="T62" fmla="*/ 10 w 218"/>
                <a:gd name="T63" fmla="*/ 2 h 286"/>
                <a:gd name="T64" fmla="*/ 0 w 218"/>
                <a:gd name="T65" fmla="*/ 10 h 286"/>
                <a:gd name="T66" fmla="*/ 0 w 218"/>
                <a:gd name="T67" fmla="*/ 16 h 286"/>
                <a:gd name="T68" fmla="*/ 0 w 218"/>
                <a:gd name="T69" fmla="*/ 270 h 286"/>
                <a:gd name="T70" fmla="*/ 4 w 218"/>
                <a:gd name="T71" fmla="*/ 282 h 286"/>
                <a:gd name="T72" fmla="*/ 16 w 218"/>
                <a:gd name="T73" fmla="*/ 286 h 286"/>
                <a:gd name="T74" fmla="*/ 22 w 218"/>
                <a:gd name="T75" fmla="*/ 286 h 286"/>
                <a:gd name="T76" fmla="*/ 32 w 218"/>
                <a:gd name="T77" fmla="*/ 276 h 286"/>
                <a:gd name="T78" fmla="*/ 34 w 218"/>
                <a:gd name="T79" fmla="*/ 3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8" h="286">
                  <a:moveTo>
                    <a:pt x="134" y="34"/>
                  </a:moveTo>
                  <a:lnTo>
                    <a:pt x="134" y="34"/>
                  </a:lnTo>
                  <a:lnTo>
                    <a:pt x="134" y="34"/>
                  </a:lnTo>
                  <a:lnTo>
                    <a:pt x="144" y="36"/>
                  </a:lnTo>
                  <a:lnTo>
                    <a:pt x="154" y="38"/>
                  </a:lnTo>
                  <a:lnTo>
                    <a:pt x="162" y="42"/>
                  </a:lnTo>
                  <a:lnTo>
                    <a:pt x="170" y="50"/>
                  </a:lnTo>
                  <a:lnTo>
                    <a:pt x="176" y="56"/>
                  </a:lnTo>
                  <a:lnTo>
                    <a:pt x="182" y="66"/>
                  </a:lnTo>
                  <a:lnTo>
                    <a:pt x="184" y="74"/>
                  </a:lnTo>
                  <a:lnTo>
                    <a:pt x="186" y="84"/>
                  </a:lnTo>
                  <a:lnTo>
                    <a:pt x="186" y="84"/>
                  </a:lnTo>
                  <a:lnTo>
                    <a:pt x="184" y="94"/>
                  </a:lnTo>
                  <a:lnTo>
                    <a:pt x="182" y="104"/>
                  </a:lnTo>
                  <a:lnTo>
                    <a:pt x="176" y="114"/>
                  </a:lnTo>
                  <a:lnTo>
                    <a:pt x="170" y="120"/>
                  </a:lnTo>
                  <a:lnTo>
                    <a:pt x="162" y="126"/>
                  </a:lnTo>
                  <a:lnTo>
                    <a:pt x="154" y="132"/>
                  </a:lnTo>
                  <a:lnTo>
                    <a:pt x="144" y="134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28" y="136"/>
                  </a:lnTo>
                  <a:lnTo>
                    <a:pt x="122" y="140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8" y="152"/>
                  </a:lnTo>
                  <a:lnTo>
                    <a:pt x="118" y="158"/>
                  </a:lnTo>
                  <a:lnTo>
                    <a:pt x="122" y="164"/>
                  </a:lnTo>
                  <a:lnTo>
                    <a:pt x="128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52" y="166"/>
                  </a:lnTo>
                  <a:lnTo>
                    <a:pt x="168" y="162"/>
                  </a:lnTo>
                  <a:lnTo>
                    <a:pt x="182" y="154"/>
                  </a:lnTo>
                  <a:lnTo>
                    <a:pt x="194" y="144"/>
                  </a:lnTo>
                  <a:lnTo>
                    <a:pt x="204" y="132"/>
                  </a:lnTo>
                  <a:lnTo>
                    <a:pt x="212" y="118"/>
                  </a:lnTo>
                  <a:lnTo>
                    <a:pt x="216" y="102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16" y="68"/>
                  </a:lnTo>
                  <a:lnTo>
                    <a:pt x="212" y="52"/>
                  </a:lnTo>
                  <a:lnTo>
                    <a:pt x="204" y="38"/>
                  </a:lnTo>
                  <a:lnTo>
                    <a:pt x="194" y="26"/>
                  </a:lnTo>
                  <a:lnTo>
                    <a:pt x="182" y="14"/>
                  </a:lnTo>
                  <a:lnTo>
                    <a:pt x="168" y="8"/>
                  </a:lnTo>
                  <a:lnTo>
                    <a:pt x="152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6"/>
                  </a:lnTo>
                  <a:lnTo>
                    <a:pt x="4" y="282"/>
                  </a:lnTo>
                  <a:lnTo>
                    <a:pt x="10" y="286"/>
                  </a:lnTo>
                  <a:lnTo>
                    <a:pt x="16" y="286"/>
                  </a:lnTo>
                  <a:lnTo>
                    <a:pt x="16" y="286"/>
                  </a:lnTo>
                  <a:lnTo>
                    <a:pt x="22" y="286"/>
                  </a:lnTo>
                  <a:lnTo>
                    <a:pt x="28" y="282"/>
                  </a:lnTo>
                  <a:lnTo>
                    <a:pt x="32" y="276"/>
                  </a:lnTo>
                  <a:lnTo>
                    <a:pt x="34" y="270"/>
                  </a:lnTo>
                  <a:lnTo>
                    <a:pt x="34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7DC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35F4BA9-20E7-46D2-AB06-5B2033735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00" y="5719763"/>
              <a:ext cx="266700" cy="479425"/>
            </a:xfrm>
            <a:custGeom>
              <a:avLst/>
              <a:gdLst>
                <a:gd name="T0" fmla="*/ 16 w 168"/>
                <a:gd name="T1" fmla="*/ 0 h 302"/>
                <a:gd name="T2" fmla="*/ 16 w 168"/>
                <a:gd name="T3" fmla="*/ 0 h 302"/>
                <a:gd name="T4" fmla="*/ 16 w 168"/>
                <a:gd name="T5" fmla="*/ 0 h 302"/>
                <a:gd name="T6" fmla="*/ 10 w 168"/>
                <a:gd name="T7" fmla="*/ 0 h 302"/>
                <a:gd name="T8" fmla="*/ 0 w 168"/>
                <a:gd name="T9" fmla="*/ 10 h 302"/>
                <a:gd name="T10" fmla="*/ 0 w 168"/>
                <a:gd name="T11" fmla="*/ 16 h 302"/>
                <a:gd name="T12" fmla="*/ 4 w 168"/>
                <a:gd name="T13" fmla="*/ 28 h 302"/>
                <a:gd name="T14" fmla="*/ 16 w 168"/>
                <a:gd name="T15" fmla="*/ 32 h 302"/>
                <a:gd name="T16" fmla="*/ 16 w 168"/>
                <a:gd name="T17" fmla="*/ 32 h 302"/>
                <a:gd name="T18" fmla="*/ 16 w 168"/>
                <a:gd name="T19" fmla="*/ 32 h 302"/>
                <a:gd name="T20" fmla="*/ 16 w 168"/>
                <a:gd name="T21" fmla="*/ 32 h 302"/>
                <a:gd name="T22" fmla="*/ 40 w 168"/>
                <a:gd name="T23" fmla="*/ 36 h 302"/>
                <a:gd name="T24" fmla="*/ 82 w 168"/>
                <a:gd name="T25" fmla="*/ 54 h 302"/>
                <a:gd name="T26" fmla="*/ 114 w 168"/>
                <a:gd name="T27" fmla="*/ 84 h 302"/>
                <a:gd name="T28" fmla="*/ 132 w 168"/>
                <a:gd name="T29" fmla="*/ 128 h 302"/>
                <a:gd name="T30" fmla="*/ 134 w 168"/>
                <a:gd name="T31" fmla="*/ 150 h 302"/>
                <a:gd name="T32" fmla="*/ 134 w 168"/>
                <a:gd name="T33" fmla="*/ 162 h 302"/>
                <a:gd name="T34" fmla="*/ 126 w 168"/>
                <a:gd name="T35" fmla="*/ 196 h 302"/>
                <a:gd name="T36" fmla="*/ 100 w 168"/>
                <a:gd name="T37" fmla="*/ 234 h 302"/>
                <a:gd name="T38" fmla="*/ 62 w 168"/>
                <a:gd name="T39" fmla="*/ 260 h 302"/>
                <a:gd name="T40" fmla="*/ 28 w 168"/>
                <a:gd name="T41" fmla="*/ 268 h 302"/>
                <a:gd name="T42" fmla="*/ 16 w 168"/>
                <a:gd name="T43" fmla="*/ 268 h 302"/>
                <a:gd name="T44" fmla="*/ 16 w 168"/>
                <a:gd name="T45" fmla="*/ 268 h 302"/>
                <a:gd name="T46" fmla="*/ 16 w 168"/>
                <a:gd name="T47" fmla="*/ 268 h 302"/>
                <a:gd name="T48" fmla="*/ 10 w 168"/>
                <a:gd name="T49" fmla="*/ 270 h 302"/>
                <a:gd name="T50" fmla="*/ 0 w 168"/>
                <a:gd name="T51" fmla="*/ 280 h 302"/>
                <a:gd name="T52" fmla="*/ 0 w 168"/>
                <a:gd name="T53" fmla="*/ 286 h 302"/>
                <a:gd name="T54" fmla="*/ 4 w 168"/>
                <a:gd name="T55" fmla="*/ 298 h 302"/>
                <a:gd name="T56" fmla="*/ 16 w 168"/>
                <a:gd name="T57" fmla="*/ 302 h 302"/>
                <a:gd name="T58" fmla="*/ 16 w 168"/>
                <a:gd name="T59" fmla="*/ 302 h 302"/>
                <a:gd name="T60" fmla="*/ 16 w 168"/>
                <a:gd name="T61" fmla="*/ 302 h 302"/>
                <a:gd name="T62" fmla="*/ 16 w 168"/>
                <a:gd name="T63" fmla="*/ 302 h 302"/>
                <a:gd name="T64" fmla="*/ 48 w 168"/>
                <a:gd name="T65" fmla="*/ 300 h 302"/>
                <a:gd name="T66" fmla="*/ 76 w 168"/>
                <a:gd name="T67" fmla="*/ 290 h 302"/>
                <a:gd name="T68" fmla="*/ 102 w 168"/>
                <a:gd name="T69" fmla="*/ 276 h 302"/>
                <a:gd name="T70" fmla="*/ 124 w 168"/>
                <a:gd name="T71" fmla="*/ 258 h 302"/>
                <a:gd name="T72" fmla="*/ 142 w 168"/>
                <a:gd name="T73" fmla="*/ 236 h 302"/>
                <a:gd name="T74" fmla="*/ 156 w 168"/>
                <a:gd name="T75" fmla="*/ 210 h 302"/>
                <a:gd name="T76" fmla="*/ 166 w 168"/>
                <a:gd name="T77" fmla="*/ 182 h 302"/>
                <a:gd name="T78" fmla="*/ 168 w 168"/>
                <a:gd name="T79" fmla="*/ 150 h 302"/>
                <a:gd name="T80" fmla="*/ 168 w 168"/>
                <a:gd name="T81" fmla="*/ 136 h 302"/>
                <a:gd name="T82" fmla="*/ 162 w 168"/>
                <a:gd name="T83" fmla="*/ 106 h 302"/>
                <a:gd name="T84" fmla="*/ 150 w 168"/>
                <a:gd name="T85" fmla="*/ 78 h 302"/>
                <a:gd name="T86" fmla="*/ 134 w 168"/>
                <a:gd name="T87" fmla="*/ 54 h 302"/>
                <a:gd name="T88" fmla="*/ 114 w 168"/>
                <a:gd name="T89" fmla="*/ 34 h 302"/>
                <a:gd name="T90" fmla="*/ 88 w 168"/>
                <a:gd name="T91" fmla="*/ 18 h 302"/>
                <a:gd name="T92" fmla="*/ 62 w 168"/>
                <a:gd name="T93" fmla="*/ 6 h 302"/>
                <a:gd name="T94" fmla="*/ 32 w 168"/>
                <a:gd name="T95" fmla="*/ 0 h 302"/>
                <a:gd name="T96" fmla="*/ 16 w 168"/>
                <a:gd name="T9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8" h="302">
                  <a:moveTo>
                    <a:pt x="16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8" y="34"/>
                  </a:lnTo>
                  <a:lnTo>
                    <a:pt x="40" y="36"/>
                  </a:lnTo>
                  <a:lnTo>
                    <a:pt x="62" y="42"/>
                  </a:lnTo>
                  <a:lnTo>
                    <a:pt x="82" y="54"/>
                  </a:lnTo>
                  <a:lnTo>
                    <a:pt x="100" y="68"/>
                  </a:lnTo>
                  <a:lnTo>
                    <a:pt x="114" y="84"/>
                  </a:lnTo>
                  <a:lnTo>
                    <a:pt x="126" y="104"/>
                  </a:lnTo>
                  <a:lnTo>
                    <a:pt x="132" y="128"/>
                  </a:lnTo>
                  <a:lnTo>
                    <a:pt x="134" y="138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62"/>
                  </a:lnTo>
                  <a:lnTo>
                    <a:pt x="132" y="174"/>
                  </a:lnTo>
                  <a:lnTo>
                    <a:pt x="126" y="196"/>
                  </a:lnTo>
                  <a:lnTo>
                    <a:pt x="114" y="216"/>
                  </a:lnTo>
                  <a:lnTo>
                    <a:pt x="100" y="234"/>
                  </a:lnTo>
                  <a:lnTo>
                    <a:pt x="82" y="248"/>
                  </a:lnTo>
                  <a:lnTo>
                    <a:pt x="62" y="260"/>
                  </a:lnTo>
                  <a:lnTo>
                    <a:pt x="40" y="266"/>
                  </a:lnTo>
                  <a:lnTo>
                    <a:pt x="28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0" y="270"/>
                  </a:lnTo>
                  <a:lnTo>
                    <a:pt x="4" y="274"/>
                  </a:lnTo>
                  <a:lnTo>
                    <a:pt x="0" y="280"/>
                  </a:lnTo>
                  <a:lnTo>
                    <a:pt x="0" y="286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4" y="298"/>
                  </a:lnTo>
                  <a:lnTo>
                    <a:pt x="10" y="300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32" y="302"/>
                  </a:lnTo>
                  <a:lnTo>
                    <a:pt x="48" y="300"/>
                  </a:lnTo>
                  <a:lnTo>
                    <a:pt x="62" y="296"/>
                  </a:lnTo>
                  <a:lnTo>
                    <a:pt x="76" y="290"/>
                  </a:lnTo>
                  <a:lnTo>
                    <a:pt x="88" y="284"/>
                  </a:lnTo>
                  <a:lnTo>
                    <a:pt x="102" y="276"/>
                  </a:lnTo>
                  <a:lnTo>
                    <a:pt x="114" y="268"/>
                  </a:lnTo>
                  <a:lnTo>
                    <a:pt x="124" y="258"/>
                  </a:lnTo>
                  <a:lnTo>
                    <a:pt x="134" y="248"/>
                  </a:lnTo>
                  <a:lnTo>
                    <a:pt x="142" y="236"/>
                  </a:lnTo>
                  <a:lnTo>
                    <a:pt x="150" y="222"/>
                  </a:lnTo>
                  <a:lnTo>
                    <a:pt x="156" y="210"/>
                  </a:lnTo>
                  <a:lnTo>
                    <a:pt x="162" y="196"/>
                  </a:lnTo>
                  <a:lnTo>
                    <a:pt x="166" y="182"/>
                  </a:lnTo>
                  <a:lnTo>
                    <a:pt x="168" y="166"/>
                  </a:lnTo>
                  <a:lnTo>
                    <a:pt x="168" y="150"/>
                  </a:lnTo>
                  <a:lnTo>
                    <a:pt x="168" y="150"/>
                  </a:lnTo>
                  <a:lnTo>
                    <a:pt x="168" y="136"/>
                  </a:lnTo>
                  <a:lnTo>
                    <a:pt x="166" y="120"/>
                  </a:lnTo>
                  <a:lnTo>
                    <a:pt x="162" y="106"/>
                  </a:lnTo>
                  <a:lnTo>
                    <a:pt x="156" y="92"/>
                  </a:lnTo>
                  <a:lnTo>
                    <a:pt x="150" y="78"/>
                  </a:lnTo>
                  <a:lnTo>
                    <a:pt x="142" y="66"/>
                  </a:lnTo>
                  <a:lnTo>
                    <a:pt x="134" y="54"/>
                  </a:lnTo>
                  <a:lnTo>
                    <a:pt x="124" y="44"/>
                  </a:lnTo>
                  <a:lnTo>
                    <a:pt x="114" y="34"/>
                  </a:lnTo>
                  <a:lnTo>
                    <a:pt x="102" y="26"/>
                  </a:lnTo>
                  <a:lnTo>
                    <a:pt x="88" y="18"/>
                  </a:lnTo>
                  <a:lnTo>
                    <a:pt x="76" y="12"/>
                  </a:lnTo>
                  <a:lnTo>
                    <a:pt x="62" y="6"/>
                  </a:lnTo>
                  <a:lnTo>
                    <a:pt x="48" y="2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DC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0FF98B67-546E-4C81-B3A4-3F53ED2090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0175" y="6040438"/>
              <a:ext cx="152400" cy="250825"/>
            </a:xfrm>
            <a:custGeom>
              <a:avLst/>
              <a:gdLst>
                <a:gd name="T0" fmla="*/ 0 w 96"/>
                <a:gd name="T1" fmla="*/ 10 h 158"/>
                <a:gd name="T2" fmla="*/ 2 w 96"/>
                <a:gd name="T3" fmla="*/ 2 h 158"/>
                <a:gd name="T4" fmla="*/ 8 w 96"/>
                <a:gd name="T5" fmla="*/ 0 h 158"/>
                <a:gd name="T6" fmla="*/ 12 w 96"/>
                <a:gd name="T7" fmla="*/ 0 h 158"/>
                <a:gd name="T8" fmla="*/ 18 w 96"/>
                <a:gd name="T9" fmla="*/ 6 h 158"/>
                <a:gd name="T10" fmla="*/ 18 w 96"/>
                <a:gd name="T11" fmla="*/ 14 h 158"/>
                <a:gd name="T12" fmla="*/ 18 w 96"/>
                <a:gd name="T13" fmla="*/ 14 h 158"/>
                <a:gd name="T14" fmla="*/ 30 w 96"/>
                <a:gd name="T15" fmla="*/ 4 h 158"/>
                <a:gd name="T16" fmla="*/ 48 w 96"/>
                <a:gd name="T17" fmla="*/ 0 h 158"/>
                <a:gd name="T18" fmla="*/ 58 w 96"/>
                <a:gd name="T19" fmla="*/ 0 h 158"/>
                <a:gd name="T20" fmla="*/ 76 w 96"/>
                <a:gd name="T21" fmla="*/ 10 h 158"/>
                <a:gd name="T22" fmla="*/ 88 w 96"/>
                <a:gd name="T23" fmla="*/ 26 h 158"/>
                <a:gd name="T24" fmla="*/ 96 w 96"/>
                <a:gd name="T25" fmla="*/ 46 h 158"/>
                <a:gd name="T26" fmla="*/ 96 w 96"/>
                <a:gd name="T27" fmla="*/ 56 h 158"/>
                <a:gd name="T28" fmla="*/ 92 w 96"/>
                <a:gd name="T29" fmla="*/ 78 h 158"/>
                <a:gd name="T30" fmla="*/ 84 w 96"/>
                <a:gd name="T31" fmla="*/ 96 h 158"/>
                <a:gd name="T32" fmla="*/ 68 w 96"/>
                <a:gd name="T33" fmla="*/ 110 h 158"/>
                <a:gd name="T34" fmla="*/ 48 w 96"/>
                <a:gd name="T35" fmla="*/ 114 h 158"/>
                <a:gd name="T36" fmla="*/ 38 w 96"/>
                <a:gd name="T37" fmla="*/ 112 h 158"/>
                <a:gd name="T38" fmla="*/ 22 w 96"/>
                <a:gd name="T39" fmla="*/ 104 h 158"/>
                <a:gd name="T40" fmla="*/ 18 w 96"/>
                <a:gd name="T41" fmla="*/ 98 h 158"/>
                <a:gd name="T42" fmla="*/ 18 w 96"/>
                <a:gd name="T43" fmla="*/ 148 h 158"/>
                <a:gd name="T44" fmla="*/ 16 w 96"/>
                <a:gd name="T45" fmla="*/ 156 h 158"/>
                <a:gd name="T46" fmla="*/ 8 w 96"/>
                <a:gd name="T47" fmla="*/ 158 h 158"/>
                <a:gd name="T48" fmla="*/ 4 w 96"/>
                <a:gd name="T49" fmla="*/ 158 h 158"/>
                <a:gd name="T50" fmla="*/ 0 w 96"/>
                <a:gd name="T51" fmla="*/ 152 h 158"/>
                <a:gd name="T52" fmla="*/ 0 w 96"/>
                <a:gd name="T53" fmla="*/ 10 h 158"/>
                <a:gd name="T54" fmla="*/ 46 w 96"/>
                <a:gd name="T55" fmla="*/ 98 h 158"/>
                <a:gd name="T56" fmla="*/ 62 w 96"/>
                <a:gd name="T57" fmla="*/ 94 h 158"/>
                <a:gd name="T58" fmla="*/ 70 w 96"/>
                <a:gd name="T59" fmla="*/ 84 h 158"/>
                <a:gd name="T60" fmla="*/ 78 w 96"/>
                <a:gd name="T61" fmla="*/ 56 h 158"/>
                <a:gd name="T62" fmla="*/ 76 w 96"/>
                <a:gd name="T63" fmla="*/ 42 h 158"/>
                <a:gd name="T64" fmla="*/ 66 w 96"/>
                <a:gd name="T65" fmla="*/ 24 h 158"/>
                <a:gd name="T66" fmla="*/ 54 w 96"/>
                <a:gd name="T67" fmla="*/ 16 h 158"/>
                <a:gd name="T68" fmla="*/ 46 w 96"/>
                <a:gd name="T69" fmla="*/ 16 h 158"/>
                <a:gd name="T70" fmla="*/ 32 w 96"/>
                <a:gd name="T71" fmla="*/ 20 h 158"/>
                <a:gd name="T72" fmla="*/ 22 w 96"/>
                <a:gd name="T73" fmla="*/ 28 h 158"/>
                <a:gd name="T74" fmla="*/ 16 w 96"/>
                <a:gd name="T75" fmla="*/ 56 h 158"/>
                <a:gd name="T76" fmla="*/ 18 w 96"/>
                <a:gd name="T77" fmla="*/ 70 h 158"/>
                <a:gd name="T78" fmla="*/ 26 w 96"/>
                <a:gd name="T79" fmla="*/ 90 h 158"/>
                <a:gd name="T80" fmla="*/ 38 w 96"/>
                <a:gd name="T81" fmla="*/ 96 h 158"/>
                <a:gd name="T82" fmla="*/ 46 w 96"/>
                <a:gd name="T83" fmla="*/ 9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158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8" y="4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88" y="26"/>
                  </a:lnTo>
                  <a:lnTo>
                    <a:pt x="92" y="36"/>
                  </a:lnTo>
                  <a:lnTo>
                    <a:pt x="96" y="4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68"/>
                  </a:lnTo>
                  <a:lnTo>
                    <a:pt x="92" y="78"/>
                  </a:lnTo>
                  <a:lnTo>
                    <a:pt x="88" y="88"/>
                  </a:lnTo>
                  <a:lnTo>
                    <a:pt x="84" y="96"/>
                  </a:lnTo>
                  <a:lnTo>
                    <a:pt x="76" y="104"/>
                  </a:lnTo>
                  <a:lnTo>
                    <a:pt x="68" y="110"/>
                  </a:lnTo>
                  <a:lnTo>
                    <a:pt x="58" y="112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12"/>
                  </a:lnTo>
                  <a:lnTo>
                    <a:pt x="30" y="108"/>
                  </a:lnTo>
                  <a:lnTo>
                    <a:pt x="22" y="104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8" y="152"/>
                  </a:lnTo>
                  <a:lnTo>
                    <a:pt x="16" y="156"/>
                  </a:lnTo>
                  <a:lnTo>
                    <a:pt x="12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4" y="158"/>
                  </a:lnTo>
                  <a:lnTo>
                    <a:pt x="2" y="156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0"/>
                  </a:lnTo>
                  <a:close/>
                  <a:moveTo>
                    <a:pt x="46" y="98"/>
                  </a:moveTo>
                  <a:lnTo>
                    <a:pt x="46" y="98"/>
                  </a:lnTo>
                  <a:lnTo>
                    <a:pt x="54" y="96"/>
                  </a:lnTo>
                  <a:lnTo>
                    <a:pt x="62" y="94"/>
                  </a:lnTo>
                  <a:lnTo>
                    <a:pt x="66" y="90"/>
                  </a:lnTo>
                  <a:lnTo>
                    <a:pt x="70" y="84"/>
                  </a:lnTo>
                  <a:lnTo>
                    <a:pt x="76" y="70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6" y="42"/>
                  </a:lnTo>
                  <a:lnTo>
                    <a:pt x="70" y="28"/>
                  </a:lnTo>
                  <a:lnTo>
                    <a:pt x="66" y="24"/>
                  </a:lnTo>
                  <a:lnTo>
                    <a:pt x="62" y="20"/>
                  </a:lnTo>
                  <a:lnTo>
                    <a:pt x="54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38" y="16"/>
                  </a:lnTo>
                  <a:lnTo>
                    <a:pt x="32" y="20"/>
                  </a:lnTo>
                  <a:lnTo>
                    <a:pt x="26" y="24"/>
                  </a:lnTo>
                  <a:lnTo>
                    <a:pt x="22" y="28"/>
                  </a:lnTo>
                  <a:lnTo>
                    <a:pt x="18" y="42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8" y="70"/>
                  </a:lnTo>
                  <a:lnTo>
                    <a:pt x="22" y="84"/>
                  </a:lnTo>
                  <a:lnTo>
                    <a:pt x="26" y="90"/>
                  </a:lnTo>
                  <a:lnTo>
                    <a:pt x="32" y="94"/>
                  </a:lnTo>
                  <a:lnTo>
                    <a:pt x="38" y="96"/>
                  </a:lnTo>
                  <a:lnTo>
                    <a:pt x="46" y="98"/>
                  </a:lnTo>
                  <a:lnTo>
                    <a:pt x="46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767FDDA-B7C1-4C1F-A322-ECD99E8D7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6040438"/>
              <a:ext cx="139700" cy="180975"/>
            </a:xfrm>
            <a:custGeom>
              <a:avLst/>
              <a:gdLst>
                <a:gd name="T0" fmla="*/ 0 w 88"/>
                <a:gd name="T1" fmla="*/ 10 h 114"/>
                <a:gd name="T2" fmla="*/ 0 w 88"/>
                <a:gd name="T3" fmla="*/ 10 h 114"/>
                <a:gd name="T4" fmla="*/ 0 w 88"/>
                <a:gd name="T5" fmla="*/ 6 h 114"/>
                <a:gd name="T6" fmla="*/ 2 w 88"/>
                <a:gd name="T7" fmla="*/ 2 h 114"/>
                <a:gd name="T8" fmla="*/ 4 w 88"/>
                <a:gd name="T9" fmla="*/ 0 h 114"/>
                <a:gd name="T10" fmla="*/ 8 w 88"/>
                <a:gd name="T11" fmla="*/ 0 h 114"/>
                <a:gd name="T12" fmla="*/ 8 w 88"/>
                <a:gd name="T13" fmla="*/ 0 h 114"/>
                <a:gd name="T14" fmla="*/ 12 w 88"/>
                <a:gd name="T15" fmla="*/ 0 h 114"/>
                <a:gd name="T16" fmla="*/ 16 w 88"/>
                <a:gd name="T17" fmla="*/ 2 h 114"/>
                <a:gd name="T18" fmla="*/ 18 w 88"/>
                <a:gd name="T19" fmla="*/ 6 h 114"/>
                <a:gd name="T20" fmla="*/ 18 w 88"/>
                <a:gd name="T21" fmla="*/ 10 h 114"/>
                <a:gd name="T22" fmla="*/ 18 w 88"/>
                <a:gd name="T23" fmla="*/ 68 h 114"/>
                <a:gd name="T24" fmla="*/ 18 w 88"/>
                <a:gd name="T25" fmla="*/ 68 h 114"/>
                <a:gd name="T26" fmla="*/ 20 w 88"/>
                <a:gd name="T27" fmla="*/ 82 h 114"/>
                <a:gd name="T28" fmla="*/ 24 w 88"/>
                <a:gd name="T29" fmla="*/ 90 h 114"/>
                <a:gd name="T30" fmla="*/ 28 w 88"/>
                <a:gd name="T31" fmla="*/ 94 h 114"/>
                <a:gd name="T32" fmla="*/ 32 w 88"/>
                <a:gd name="T33" fmla="*/ 96 h 114"/>
                <a:gd name="T34" fmla="*/ 44 w 88"/>
                <a:gd name="T35" fmla="*/ 98 h 114"/>
                <a:gd name="T36" fmla="*/ 44 w 88"/>
                <a:gd name="T37" fmla="*/ 98 h 114"/>
                <a:gd name="T38" fmla="*/ 56 w 88"/>
                <a:gd name="T39" fmla="*/ 96 h 114"/>
                <a:gd name="T40" fmla="*/ 60 w 88"/>
                <a:gd name="T41" fmla="*/ 94 h 114"/>
                <a:gd name="T42" fmla="*/ 64 w 88"/>
                <a:gd name="T43" fmla="*/ 90 h 114"/>
                <a:gd name="T44" fmla="*/ 68 w 88"/>
                <a:gd name="T45" fmla="*/ 82 h 114"/>
                <a:gd name="T46" fmla="*/ 70 w 88"/>
                <a:gd name="T47" fmla="*/ 68 h 114"/>
                <a:gd name="T48" fmla="*/ 70 w 88"/>
                <a:gd name="T49" fmla="*/ 10 h 114"/>
                <a:gd name="T50" fmla="*/ 70 w 88"/>
                <a:gd name="T51" fmla="*/ 10 h 114"/>
                <a:gd name="T52" fmla="*/ 70 w 88"/>
                <a:gd name="T53" fmla="*/ 6 h 114"/>
                <a:gd name="T54" fmla="*/ 72 w 88"/>
                <a:gd name="T55" fmla="*/ 2 h 114"/>
                <a:gd name="T56" fmla="*/ 76 w 88"/>
                <a:gd name="T57" fmla="*/ 0 h 114"/>
                <a:gd name="T58" fmla="*/ 80 w 88"/>
                <a:gd name="T59" fmla="*/ 0 h 114"/>
                <a:gd name="T60" fmla="*/ 80 w 88"/>
                <a:gd name="T61" fmla="*/ 0 h 114"/>
                <a:gd name="T62" fmla="*/ 82 w 88"/>
                <a:gd name="T63" fmla="*/ 0 h 114"/>
                <a:gd name="T64" fmla="*/ 86 w 88"/>
                <a:gd name="T65" fmla="*/ 2 h 114"/>
                <a:gd name="T66" fmla="*/ 88 w 88"/>
                <a:gd name="T67" fmla="*/ 6 h 114"/>
                <a:gd name="T68" fmla="*/ 88 w 88"/>
                <a:gd name="T69" fmla="*/ 10 h 114"/>
                <a:gd name="T70" fmla="*/ 88 w 88"/>
                <a:gd name="T71" fmla="*/ 70 h 114"/>
                <a:gd name="T72" fmla="*/ 88 w 88"/>
                <a:gd name="T73" fmla="*/ 70 h 114"/>
                <a:gd name="T74" fmla="*/ 88 w 88"/>
                <a:gd name="T75" fmla="*/ 80 h 114"/>
                <a:gd name="T76" fmla="*/ 84 w 88"/>
                <a:gd name="T77" fmla="*/ 90 h 114"/>
                <a:gd name="T78" fmla="*/ 80 w 88"/>
                <a:gd name="T79" fmla="*/ 98 h 114"/>
                <a:gd name="T80" fmla="*/ 74 w 88"/>
                <a:gd name="T81" fmla="*/ 104 h 114"/>
                <a:gd name="T82" fmla="*/ 68 w 88"/>
                <a:gd name="T83" fmla="*/ 108 h 114"/>
                <a:gd name="T84" fmla="*/ 60 w 88"/>
                <a:gd name="T85" fmla="*/ 112 h 114"/>
                <a:gd name="T86" fmla="*/ 52 w 88"/>
                <a:gd name="T87" fmla="*/ 114 h 114"/>
                <a:gd name="T88" fmla="*/ 44 w 88"/>
                <a:gd name="T89" fmla="*/ 114 h 114"/>
                <a:gd name="T90" fmla="*/ 44 w 88"/>
                <a:gd name="T91" fmla="*/ 114 h 114"/>
                <a:gd name="T92" fmla="*/ 36 w 88"/>
                <a:gd name="T93" fmla="*/ 114 h 114"/>
                <a:gd name="T94" fmla="*/ 28 w 88"/>
                <a:gd name="T95" fmla="*/ 112 h 114"/>
                <a:gd name="T96" fmla="*/ 20 w 88"/>
                <a:gd name="T97" fmla="*/ 108 h 114"/>
                <a:gd name="T98" fmla="*/ 14 w 88"/>
                <a:gd name="T99" fmla="*/ 104 h 114"/>
                <a:gd name="T100" fmla="*/ 8 w 88"/>
                <a:gd name="T101" fmla="*/ 98 h 114"/>
                <a:gd name="T102" fmla="*/ 4 w 88"/>
                <a:gd name="T103" fmla="*/ 90 h 114"/>
                <a:gd name="T104" fmla="*/ 0 w 88"/>
                <a:gd name="T105" fmla="*/ 80 h 114"/>
                <a:gd name="T106" fmla="*/ 0 w 88"/>
                <a:gd name="T107" fmla="*/ 70 h 114"/>
                <a:gd name="T108" fmla="*/ 0 w 88"/>
                <a:gd name="T109" fmla="*/ 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20" y="82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96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56" y="96"/>
                  </a:lnTo>
                  <a:lnTo>
                    <a:pt x="60" y="94"/>
                  </a:lnTo>
                  <a:lnTo>
                    <a:pt x="64" y="90"/>
                  </a:lnTo>
                  <a:lnTo>
                    <a:pt x="68" y="82"/>
                  </a:lnTo>
                  <a:lnTo>
                    <a:pt x="70" y="68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72" y="2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6" y="2"/>
                  </a:lnTo>
                  <a:lnTo>
                    <a:pt x="88" y="6"/>
                  </a:lnTo>
                  <a:lnTo>
                    <a:pt x="88" y="10"/>
                  </a:lnTo>
                  <a:lnTo>
                    <a:pt x="88" y="70"/>
                  </a:lnTo>
                  <a:lnTo>
                    <a:pt x="88" y="70"/>
                  </a:lnTo>
                  <a:lnTo>
                    <a:pt x="88" y="80"/>
                  </a:lnTo>
                  <a:lnTo>
                    <a:pt x="84" y="90"/>
                  </a:lnTo>
                  <a:lnTo>
                    <a:pt x="80" y="98"/>
                  </a:lnTo>
                  <a:lnTo>
                    <a:pt x="74" y="104"/>
                  </a:lnTo>
                  <a:lnTo>
                    <a:pt x="68" y="108"/>
                  </a:lnTo>
                  <a:lnTo>
                    <a:pt x="60" y="112"/>
                  </a:lnTo>
                  <a:lnTo>
                    <a:pt x="52" y="114"/>
                  </a:lnTo>
                  <a:lnTo>
                    <a:pt x="44" y="114"/>
                  </a:lnTo>
                  <a:lnTo>
                    <a:pt x="44" y="114"/>
                  </a:lnTo>
                  <a:lnTo>
                    <a:pt x="36" y="114"/>
                  </a:lnTo>
                  <a:lnTo>
                    <a:pt x="28" y="112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8" y="98"/>
                  </a:lnTo>
                  <a:lnTo>
                    <a:pt x="4" y="90"/>
                  </a:lnTo>
                  <a:lnTo>
                    <a:pt x="0" y="80"/>
                  </a:lnTo>
                  <a:lnTo>
                    <a:pt x="0" y="7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4FA79607-71E6-4D6D-BF5D-90E32E69C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5" y="5961063"/>
              <a:ext cx="31750" cy="260350"/>
            </a:xfrm>
            <a:custGeom>
              <a:avLst/>
              <a:gdLst>
                <a:gd name="T0" fmla="*/ 20 w 20"/>
                <a:gd name="T1" fmla="*/ 154 h 164"/>
                <a:gd name="T2" fmla="*/ 20 w 20"/>
                <a:gd name="T3" fmla="*/ 154 h 164"/>
                <a:gd name="T4" fmla="*/ 18 w 20"/>
                <a:gd name="T5" fmla="*/ 158 h 164"/>
                <a:gd name="T6" fmla="*/ 16 w 20"/>
                <a:gd name="T7" fmla="*/ 162 h 164"/>
                <a:gd name="T8" fmla="*/ 14 w 20"/>
                <a:gd name="T9" fmla="*/ 164 h 164"/>
                <a:gd name="T10" fmla="*/ 10 w 20"/>
                <a:gd name="T11" fmla="*/ 164 h 164"/>
                <a:gd name="T12" fmla="*/ 10 w 20"/>
                <a:gd name="T13" fmla="*/ 164 h 164"/>
                <a:gd name="T14" fmla="*/ 6 w 20"/>
                <a:gd name="T15" fmla="*/ 164 h 164"/>
                <a:gd name="T16" fmla="*/ 4 w 20"/>
                <a:gd name="T17" fmla="*/ 162 h 164"/>
                <a:gd name="T18" fmla="*/ 2 w 20"/>
                <a:gd name="T19" fmla="*/ 158 h 164"/>
                <a:gd name="T20" fmla="*/ 0 w 20"/>
                <a:gd name="T21" fmla="*/ 154 h 164"/>
                <a:gd name="T22" fmla="*/ 0 w 20"/>
                <a:gd name="T23" fmla="*/ 10 h 164"/>
                <a:gd name="T24" fmla="*/ 0 w 20"/>
                <a:gd name="T25" fmla="*/ 10 h 164"/>
                <a:gd name="T26" fmla="*/ 2 w 20"/>
                <a:gd name="T27" fmla="*/ 6 h 164"/>
                <a:gd name="T28" fmla="*/ 4 w 20"/>
                <a:gd name="T29" fmla="*/ 2 h 164"/>
                <a:gd name="T30" fmla="*/ 6 w 20"/>
                <a:gd name="T31" fmla="*/ 0 h 164"/>
                <a:gd name="T32" fmla="*/ 10 w 20"/>
                <a:gd name="T33" fmla="*/ 0 h 164"/>
                <a:gd name="T34" fmla="*/ 10 w 20"/>
                <a:gd name="T35" fmla="*/ 0 h 164"/>
                <a:gd name="T36" fmla="*/ 14 w 20"/>
                <a:gd name="T37" fmla="*/ 0 h 164"/>
                <a:gd name="T38" fmla="*/ 16 w 20"/>
                <a:gd name="T39" fmla="*/ 2 h 164"/>
                <a:gd name="T40" fmla="*/ 18 w 20"/>
                <a:gd name="T41" fmla="*/ 6 h 164"/>
                <a:gd name="T42" fmla="*/ 20 w 20"/>
                <a:gd name="T43" fmla="*/ 10 h 164"/>
                <a:gd name="T44" fmla="*/ 20 w 20"/>
                <a:gd name="T45" fmla="*/ 1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164">
                  <a:moveTo>
                    <a:pt x="20" y="154"/>
                  </a:moveTo>
                  <a:lnTo>
                    <a:pt x="20" y="154"/>
                  </a:lnTo>
                  <a:lnTo>
                    <a:pt x="18" y="158"/>
                  </a:lnTo>
                  <a:lnTo>
                    <a:pt x="16" y="162"/>
                  </a:lnTo>
                  <a:lnTo>
                    <a:pt x="14" y="164"/>
                  </a:lnTo>
                  <a:lnTo>
                    <a:pt x="10" y="164"/>
                  </a:lnTo>
                  <a:lnTo>
                    <a:pt x="10" y="164"/>
                  </a:lnTo>
                  <a:lnTo>
                    <a:pt x="6" y="164"/>
                  </a:lnTo>
                  <a:lnTo>
                    <a:pt x="4" y="162"/>
                  </a:lnTo>
                  <a:lnTo>
                    <a:pt x="2" y="158"/>
                  </a:lnTo>
                  <a:lnTo>
                    <a:pt x="0" y="15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232AA1C3-BE86-4173-AA2B-5A5C6F634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9275" y="6040438"/>
              <a:ext cx="133350" cy="180975"/>
            </a:xfrm>
            <a:custGeom>
              <a:avLst/>
              <a:gdLst>
                <a:gd name="T0" fmla="*/ 44 w 84"/>
                <a:gd name="T1" fmla="*/ 0 h 114"/>
                <a:gd name="T2" fmla="*/ 68 w 84"/>
                <a:gd name="T3" fmla="*/ 4 h 114"/>
                <a:gd name="T4" fmla="*/ 80 w 84"/>
                <a:gd name="T5" fmla="*/ 14 h 114"/>
                <a:gd name="T6" fmla="*/ 80 w 84"/>
                <a:gd name="T7" fmla="*/ 20 h 114"/>
                <a:gd name="T8" fmla="*/ 76 w 84"/>
                <a:gd name="T9" fmla="*/ 26 h 114"/>
                <a:gd name="T10" fmla="*/ 72 w 84"/>
                <a:gd name="T11" fmla="*/ 26 h 114"/>
                <a:gd name="T12" fmla="*/ 62 w 84"/>
                <a:gd name="T13" fmla="*/ 20 h 114"/>
                <a:gd name="T14" fmla="*/ 44 w 84"/>
                <a:gd name="T15" fmla="*/ 16 h 114"/>
                <a:gd name="T16" fmla="*/ 36 w 84"/>
                <a:gd name="T17" fmla="*/ 16 h 114"/>
                <a:gd name="T18" fmla="*/ 26 w 84"/>
                <a:gd name="T19" fmla="*/ 24 h 114"/>
                <a:gd name="T20" fmla="*/ 24 w 84"/>
                <a:gd name="T21" fmla="*/ 30 h 114"/>
                <a:gd name="T22" fmla="*/ 26 w 84"/>
                <a:gd name="T23" fmla="*/ 36 h 114"/>
                <a:gd name="T24" fmla="*/ 54 w 84"/>
                <a:gd name="T25" fmla="*/ 50 h 114"/>
                <a:gd name="T26" fmla="*/ 74 w 84"/>
                <a:gd name="T27" fmla="*/ 60 h 114"/>
                <a:gd name="T28" fmla="*/ 82 w 84"/>
                <a:gd name="T29" fmla="*/ 74 h 114"/>
                <a:gd name="T30" fmla="*/ 84 w 84"/>
                <a:gd name="T31" fmla="*/ 80 h 114"/>
                <a:gd name="T32" fmla="*/ 80 w 84"/>
                <a:gd name="T33" fmla="*/ 94 h 114"/>
                <a:gd name="T34" fmla="*/ 70 w 84"/>
                <a:gd name="T35" fmla="*/ 106 h 114"/>
                <a:gd name="T36" fmla="*/ 58 w 84"/>
                <a:gd name="T37" fmla="*/ 112 h 114"/>
                <a:gd name="T38" fmla="*/ 42 w 84"/>
                <a:gd name="T39" fmla="*/ 114 h 114"/>
                <a:gd name="T40" fmla="*/ 12 w 84"/>
                <a:gd name="T41" fmla="*/ 106 h 114"/>
                <a:gd name="T42" fmla="*/ 2 w 84"/>
                <a:gd name="T43" fmla="*/ 96 h 114"/>
                <a:gd name="T44" fmla="*/ 0 w 84"/>
                <a:gd name="T45" fmla="*/ 92 h 114"/>
                <a:gd name="T46" fmla="*/ 2 w 84"/>
                <a:gd name="T47" fmla="*/ 86 h 114"/>
                <a:gd name="T48" fmla="*/ 8 w 84"/>
                <a:gd name="T49" fmla="*/ 84 h 114"/>
                <a:gd name="T50" fmla="*/ 14 w 84"/>
                <a:gd name="T51" fmla="*/ 86 h 114"/>
                <a:gd name="T52" fmla="*/ 30 w 84"/>
                <a:gd name="T53" fmla="*/ 96 h 114"/>
                <a:gd name="T54" fmla="*/ 44 w 84"/>
                <a:gd name="T55" fmla="*/ 98 h 114"/>
                <a:gd name="T56" fmla="*/ 52 w 84"/>
                <a:gd name="T57" fmla="*/ 96 h 114"/>
                <a:gd name="T58" fmla="*/ 64 w 84"/>
                <a:gd name="T59" fmla="*/ 88 h 114"/>
                <a:gd name="T60" fmla="*/ 66 w 84"/>
                <a:gd name="T61" fmla="*/ 82 h 114"/>
                <a:gd name="T62" fmla="*/ 62 w 84"/>
                <a:gd name="T63" fmla="*/ 76 h 114"/>
                <a:gd name="T64" fmla="*/ 36 w 84"/>
                <a:gd name="T65" fmla="*/ 60 h 114"/>
                <a:gd name="T66" fmla="*/ 14 w 84"/>
                <a:gd name="T67" fmla="*/ 50 h 114"/>
                <a:gd name="T68" fmla="*/ 6 w 84"/>
                <a:gd name="T69" fmla="*/ 36 h 114"/>
                <a:gd name="T70" fmla="*/ 6 w 84"/>
                <a:gd name="T71" fmla="*/ 30 h 114"/>
                <a:gd name="T72" fmla="*/ 8 w 84"/>
                <a:gd name="T73" fmla="*/ 18 h 114"/>
                <a:gd name="T74" fmla="*/ 18 w 84"/>
                <a:gd name="T75" fmla="*/ 8 h 114"/>
                <a:gd name="T76" fmla="*/ 44 w 84"/>
                <a:gd name="T7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4" h="114">
                  <a:moveTo>
                    <a:pt x="44" y="0"/>
                  </a:moveTo>
                  <a:lnTo>
                    <a:pt x="44" y="0"/>
                  </a:lnTo>
                  <a:lnTo>
                    <a:pt x="56" y="0"/>
                  </a:lnTo>
                  <a:lnTo>
                    <a:pt x="68" y="4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78" y="24"/>
                  </a:lnTo>
                  <a:lnTo>
                    <a:pt x="76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66" y="24"/>
                  </a:lnTo>
                  <a:lnTo>
                    <a:pt x="62" y="20"/>
                  </a:lnTo>
                  <a:lnTo>
                    <a:pt x="54" y="18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36" y="16"/>
                  </a:lnTo>
                  <a:lnTo>
                    <a:pt x="30" y="18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2"/>
                  </a:lnTo>
                  <a:lnTo>
                    <a:pt x="26" y="36"/>
                  </a:lnTo>
                  <a:lnTo>
                    <a:pt x="34" y="40"/>
                  </a:lnTo>
                  <a:lnTo>
                    <a:pt x="54" y="50"/>
                  </a:lnTo>
                  <a:lnTo>
                    <a:pt x="64" y="54"/>
                  </a:lnTo>
                  <a:lnTo>
                    <a:pt x="74" y="60"/>
                  </a:lnTo>
                  <a:lnTo>
                    <a:pt x="80" y="68"/>
                  </a:lnTo>
                  <a:lnTo>
                    <a:pt x="82" y="74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2" y="88"/>
                  </a:lnTo>
                  <a:lnTo>
                    <a:pt x="80" y="94"/>
                  </a:lnTo>
                  <a:lnTo>
                    <a:pt x="76" y="100"/>
                  </a:lnTo>
                  <a:lnTo>
                    <a:pt x="70" y="106"/>
                  </a:lnTo>
                  <a:lnTo>
                    <a:pt x="64" y="110"/>
                  </a:lnTo>
                  <a:lnTo>
                    <a:pt x="58" y="112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26" y="112"/>
                  </a:lnTo>
                  <a:lnTo>
                    <a:pt x="12" y="106"/>
                  </a:lnTo>
                  <a:lnTo>
                    <a:pt x="4" y="100"/>
                  </a:lnTo>
                  <a:lnTo>
                    <a:pt x="2" y="96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90"/>
                  </a:lnTo>
                  <a:lnTo>
                    <a:pt x="2" y="86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14" y="86"/>
                  </a:lnTo>
                  <a:lnTo>
                    <a:pt x="22" y="90"/>
                  </a:lnTo>
                  <a:lnTo>
                    <a:pt x="30" y="96"/>
                  </a:lnTo>
                  <a:lnTo>
                    <a:pt x="36" y="98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52" y="96"/>
                  </a:lnTo>
                  <a:lnTo>
                    <a:pt x="60" y="94"/>
                  </a:lnTo>
                  <a:lnTo>
                    <a:pt x="64" y="88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4" y="78"/>
                  </a:lnTo>
                  <a:lnTo>
                    <a:pt x="62" y="76"/>
                  </a:lnTo>
                  <a:lnTo>
                    <a:pt x="56" y="70"/>
                  </a:lnTo>
                  <a:lnTo>
                    <a:pt x="36" y="60"/>
                  </a:lnTo>
                  <a:lnTo>
                    <a:pt x="24" y="56"/>
                  </a:lnTo>
                  <a:lnTo>
                    <a:pt x="14" y="50"/>
                  </a:lnTo>
                  <a:lnTo>
                    <a:pt x="8" y="42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30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84C015C-C254-4105-AD6C-3E974FF6C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325" y="6040438"/>
              <a:ext cx="136525" cy="250825"/>
            </a:xfrm>
            <a:custGeom>
              <a:avLst/>
              <a:gdLst>
                <a:gd name="T0" fmla="*/ 4 w 86"/>
                <a:gd name="T1" fmla="*/ 18 h 158"/>
                <a:gd name="T2" fmla="*/ 4 w 86"/>
                <a:gd name="T3" fmla="*/ 18 h 158"/>
                <a:gd name="T4" fmla="*/ 0 w 86"/>
                <a:gd name="T5" fmla="*/ 8 h 158"/>
                <a:gd name="T6" fmla="*/ 0 w 86"/>
                <a:gd name="T7" fmla="*/ 8 h 158"/>
                <a:gd name="T8" fmla="*/ 2 w 86"/>
                <a:gd name="T9" fmla="*/ 4 h 158"/>
                <a:gd name="T10" fmla="*/ 4 w 86"/>
                <a:gd name="T11" fmla="*/ 2 h 158"/>
                <a:gd name="T12" fmla="*/ 10 w 86"/>
                <a:gd name="T13" fmla="*/ 0 h 158"/>
                <a:gd name="T14" fmla="*/ 10 w 86"/>
                <a:gd name="T15" fmla="*/ 0 h 158"/>
                <a:gd name="T16" fmla="*/ 14 w 86"/>
                <a:gd name="T17" fmla="*/ 2 h 158"/>
                <a:gd name="T18" fmla="*/ 18 w 86"/>
                <a:gd name="T19" fmla="*/ 6 h 158"/>
                <a:gd name="T20" fmla="*/ 44 w 86"/>
                <a:gd name="T21" fmla="*/ 84 h 158"/>
                <a:gd name="T22" fmla="*/ 44 w 86"/>
                <a:gd name="T23" fmla="*/ 84 h 158"/>
                <a:gd name="T24" fmla="*/ 70 w 86"/>
                <a:gd name="T25" fmla="*/ 6 h 158"/>
                <a:gd name="T26" fmla="*/ 70 w 86"/>
                <a:gd name="T27" fmla="*/ 6 h 158"/>
                <a:gd name="T28" fmla="*/ 72 w 86"/>
                <a:gd name="T29" fmla="*/ 2 h 158"/>
                <a:gd name="T30" fmla="*/ 78 w 86"/>
                <a:gd name="T31" fmla="*/ 0 h 158"/>
                <a:gd name="T32" fmla="*/ 78 w 86"/>
                <a:gd name="T33" fmla="*/ 0 h 158"/>
                <a:gd name="T34" fmla="*/ 84 w 86"/>
                <a:gd name="T35" fmla="*/ 2 h 158"/>
                <a:gd name="T36" fmla="*/ 86 w 86"/>
                <a:gd name="T37" fmla="*/ 4 h 158"/>
                <a:gd name="T38" fmla="*/ 86 w 86"/>
                <a:gd name="T39" fmla="*/ 8 h 158"/>
                <a:gd name="T40" fmla="*/ 86 w 86"/>
                <a:gd name="T41" fmla="*/ 8 h 158"/>
                <a:gd name="T42" fmla="*/ 84 w 86"/>
                <a:gd name="T43" fmla="*/ 18 h 158"/>
                <a:gd name="T44" fmla="*/ 38 w 86"/>
                <a:gd name="T45" fmla="*/ 152 h 158"/>
                <a:gd name="T46" fmla="*/ 38 w 86"/>
                <a:gd name="T47" fmla="*/ 152 h 158"/>
                <a:gd name="T48" fmla="*/ 34 w 86"/>
                <a:gd name="T49" fmla="*/ 156 h 158"/>
                <a:gd name="T50" fmla="*/ 28 w 86"/>
                <a:gd name="T51" fmla="*/ 158 h 158"/>
                <a:gd name="T52" fmla="*/ 28 w 86"/>
                <a:gd name="T53" fmla="*/ 158 h 158"/>
                <a:gd name="T54" fmla="*/ 22 w 86"/>
                <a:gd name="T55" fmla="*/ 156 h 158"/>
                <a:gd name="T56" fmla="*/ 20 w 86"/>
                <a:gd name="T57" fmla="*/ 154 h 158"/>
                <a:gd name="T58" fmla="*/ 20 w 86"/>
                <a:gd name="T59" fmla="*/ 150 h 158"/>
                <a:gd name="T60" fmla="*/ 20 w 86"/>
                <a:gd name="T61" fmla="*/ 150 h 158"/>
                <a:gd name="T62" fmla="*/ 22 w 86"/>
                <a:gd name="T63" fmla="*/ 140 h 158"/>
                <a:gd name="T64" fmla="*/ 34 w 86"/>
                <a:gd name="T65" fmla="*/ 108 h 158"/>
                <a:gd name="T66" fmla="*/ 4 w 86"/>
                <a:gd name="T67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58">
                  <a:moveTo>
                    <a:pt x="4" y="18"/>
                  </a:moveTo>
                  <a:lnTo>
                    <a:pt x="4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6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2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4" y="2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18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4" y="156"/>
                  </a:lnTo>
                  <a:lnTo>
                    <a:pt x="28" y="158"/>
                  </a:lnTo>
                  <a:lnTo>
                    <a:pt x="28" y="158"/>
                  </a:lnTo>
                  <a:lnTo>
                    <a:pt x="22" y="156"/>
                  </a:lnTo>
                  <a:lnTo>
                    <a:pt x="20" y="154"/>
                  </a:lnTo>
                  <a:lnTo>
                    <a:pt x="20" y="150"/>
                  </a:lnTo>
                  <a:lnTo>
                    <a:pt x="20" y="150"/>
                  </a:lnTo>
                  <a:lnTo>
                    <a:pt x="22" y="140"/>
                  </a:lnTo>
                  <a:lnTo>
                    <a:pt x="34" y="108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</p:grpSp>
    </p:spTree>
    <p:extLst>
      <p:ext uri="{BB962C8B-B14F-4D97-AF65-F5344CB8AC3E}">
        <p14:creationId xmlns:p14="http://schemas.microsoft.com/office/powerpoint/2010/main" val="99086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-1384" y="-43544"/>
            <a:ext cx="12192000" cy="6940445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Espace réservé du texte 26"/>
          <p:cNvSpPr>
            <a:spLocks noGrp="1"/>
          </p:cNvSpPr>
          <p:nvPr>
            <p:ph type="body" sz="quarter" idx="10"/>
          </p:nvPr>
        </p:nvSpPr>
        <p:spPr>
          <a:xfrm>
            <a:off x="670476" y="5352131"/>
            <a:ext cx="10851048" cy="3521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lang="fr-FR" sz="2000" b="0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>
          <a:xfrm>
            <a:off x="670476" y="3473601"/>
            <a:ext cx="10851048" cy="1488115"/>
          </a:xfrm>
          <a:prstGeom prst="rect">
            <a:avLst/>
          </a:prstGeom>
        </p:spPr>
        <p:txBody>
          <a:bodyPr>
            <a:normAutofit/>
          </a:bodyPr>
          <a:lstStyle>
            <a:lvl1pPr marL="0"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4000" b="0" i="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titre</a:t>
            </a: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7A4DA871-8676-4870-9D63-D9ED54F51955}"/>
              </a:ext>
            </a:extLst>
          </p:cNvPr>
          <p:cNvGrpSpPr/>
          <p:nvPr userDrawn="1"/>
        </p:nvGrpSpPr>
        <p:grpSpPr>
          <a:xfrm>
            <a:off x="5028742" y="371318"/>
            <a:ext cx="2134517" cy="2634548"/>
            <a:chOff x="2857500" y="1312863"/>
            <a:chExt cx="3429000" cy="4232275"/>
          </a:xfrm>
          <a:solidFill>
            <a:schemeClr val="bg1"/>
          </a:solidFill>
        </p:grpSpPr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60A1A5F5-8017-4DF3-9E6F-0B7648B52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950" y="2922588"/>
              <a:ext cx="1003300" cy="2622550"/>
            </a:xfrm>
            <a:custGeom>
              <a:avLst/>
              <a:gdLst>
                <a:gd name="T0" fmla="*/ 508 w 632"/>
                <a:gd name="T1" fmla="*/ 254 h 1652"/>
                <a:gd name="T2" fmla="*/ 508 w 632"/>
                <a:gd name="T3" fmla="*/ 254 h 1652"/>
                <a:gd name="T4" fmla="*/ 534 w 632"/>
                <a:gd name="T5" fmla="*/ 250 h 1652"/>
                <a:gd name="T6" fmla="*/ 578 w 632"/>
                <a:gd name="T7" fmla="*/ 232 h 1652"/>
                <a:gd name="T8" fmla="*/ 610 w 632"/>
                <a:gd name="T9" fmla="*/ 198 h 1652"/>
                <a:gd name="T10" fmla="*/ 626 w 632"/>
                <a:gd name="T11" fmla="*/ 164 h 1652"/>
                <a:gd name="T12" fmla="*/ 630 w 632"/>
                <a:gd name="T13" fmla="*/ 140 h 1652"/>
                <a:gd name="T14" fmla="*/ 632 w 632"/>
                <a:gd name="T15" fmla="*/ 128 h 1652"/>
                <a:gd name="T16" fmla="*/ 630 w 632"/>
                <a:gd name="T17" fmla="*/ 102 h 1652"/>
                <a:gd name="T18" fmla="*/ 622 w 632"/>
                <a:gd name="T19" fmla="*/ 78 h 1652"/>
                <a:gd name="T20" fmla="*/ 596 w 632"/>
                <a:gd name="T21" fmla="*/ 38 h 1652"/>
                <a:gd name="T22" fmla="*/ 556 w 632"/>
                <a:gd name="T23" fmla="*/ 12 h 1652"/>
                <a:gd name="T24" fmla="*/ 522 w 632"/>
                <a:gd name="T25" fmla="*/ 2 h 1652"/>
                <a:gd name="T26" fmla="*/ 508 w 632"/>
                <a:gd name="T27" fmla="*/ 0 h 1652"/>
                <a:gd name="T28" fmla="*/ 128 w 632"/>
                <a:gd name="T29" fmla="*/ 0 h 1652"/>
                <a:gd name="T30" fmla="*/ 128 w 632"/>
                <a:gd name="T31" fmla="*/ 0 h 1652"/>
                <a:gd name="T32" fmla="*/ 102 w 632"/>
                <a:gd name="T33" fmla="*/ 2 h 1652"/>
                <a:gd name="T34" fmla="*/ 78 w 632"/>
                <a:gd name="T35" fmla="*/ 10 h 1652"/>
                <a:gd name="T36" fmla="*/ 38 w 632"/>
                <a:gd name="T37" fmla="*/ 38 h 1652"/>
                <a:gd name="T38" fmla="*/ 10 w 632"/>
                <a:gd name="T39" fmla="*/ 78 h 1652"/>
                <a:gd name="T40" fmla="*/ 4 w 632"/>
                <a:gd name="T41" fmla="*/ 102 h 1652"/>
                <a:gd name="T42" fmla="*/ 0 w 632"/>
                <a:gd name="T43" fmla="*/ 128 h 1652"/>
                <a:gd name="T44" fmla="*/ 0 w 632"/>
                <a:gd name="T45" fmla="*/ 128 h 1652"/>
                <a:gd name="T46" fmla="*/ 0 w 632"/>
                <a:gd name="T47" fmla="*/ 1524 h 1652"/>
                <a:gd name="T48" fmla="*/ 0 w 632"/>
                <a:gd name="T49" fmla="*/ 1524 h 1652"/>
                <a:gd name="T50" fmla="*/ 2 w 632"/>
                <a:gd name="T51" fmla="*/ 1538 h 1652"/>
                <a:gd name="T52" fmla="*/ 6 w 632"/>
                <a:gd name="T53" fmla="*/ 1562 h 1652"/>
                <a:gd name="T54" fmla="*/ 22 w 632"/>
                <a:gd name="T55" fmla="*/ 1596 h 1652"/>
                <a:gd name="T56" fmla="*/ 56 w 632"/>
                <a:gd name="T57" fmla="*/ 1630 h 1652"/>
                <a:gd name="T58" fmla="*/ 90 w 632"/>
                <a:gd name="T59" fmla="*/ 1646 h 1652"/>
                <a:gd name="T60" fmla="*/ 114 w 632"/>
                <a:gd name="T61" fmla="*/ 1650 h 1652"/>
                <a:gd name="T62" fmla="*/ 128 w 632"/>
                <a:gd name="T63" fmla="*/ 1652 h 1652"/>
                <a:gd name="T64" fmla="*/ 154 w 632"/>
                <a:gd name="T65" fmla="*/ 1648 h 1652"/>
                <a:gd name="T66" fmla="*/ 178 w 632"/>
                <a:gd name="T67" fmla="*/ 1642 h 1652"/>
                <a:gd name="T68" fmla="*/ 198 w 632"/>
                <a:gd name="T69" fmla="*/ 1630 h 1652"/>
                <a:gd name="T70" fmla="*/ 232 w 632"/>
                <a:gd name="T71" fmla="*/ 1596 h 1652"/>
                <a:gd name="T72" fmla="*/ 248 w 632"/>
                <a:gd name="T73" fmla="*/ 1562 h 1652"/>
                <a:gd name="T74" fmla="*/ 254 w 632"/>
                <a:gd name="T75" fmla="*/ 1538 h 1652"/>
                <a:gd name="T76" fmla="*/ 254 w 632"/>
                <a:gd name="T77" fmla="*/ 1524 h 1652"/>
                <a:gd name="T78" fmla="*/ 254 w 632"/>
                <a:gd name="T79" fmla="*/ 1524 h 1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2" h="1652">
                  <a:moveTo>
                    <a:pt x="254" y="254"/>
                  </a:moveTo>
                  <a:lnTo>
                    <a:pt x="508" y="254"/>
                  </a:lnTo>
                  <a:lnTo>
                    <a:pt x="508" y="254"/>
                  </a:lnTo>
                  <a:lnTo>
                    <a:pt x="508" y="254"/>
                  </a:lnTo>
                  <a:lnTo>
                    <a:pt x="522" y="254"/>
                  </a:lnTo>
                  <a:lnTo>
                    <a:pt x="534" y="250"/>
                  </a:lnTo>
                  <a:lnTo>
                    <a:pt x="556" y="242"/>
                  </a:lnTo>
                  <a:lnTo>
                    <a:pt x="578" y="232"/>
                  </a:lnTo>
                  <a:lnTo>
                    <a:pt x="596" y="216"/>
                  </a:lnTo>
                  <a:lnTo>
                    <a:pt x="610" y="198"/>
                  </a:lnTo>
                  <a:lnTo>
                    <a:pt x="622" y="176"/>
                  </a:lnTo>
                  <a:lnTo>
                    <a:pt x="626" y="164"/>
                  </a:lnTo>
                  <a:lnTo>
                    <a:pt x="630" y="152"/>
                  </a:lnTo>
                  <a:lnTo>
                    <a:pt x="630" y="140"/>
                  </a:lnTo>
                  <a:lnTo>
                    <a:pt x="632" y="128"/>
                  </a:lnTo>
                  <a:lnTo>
                    <a:pt x="632" y="128"/>
                  </a:lnTo>
                  <a:lnTo>
                    <a:pt x="630" y="114"/>
                  </a:lnTo>
                  <a:lnTo>
                    <a:pt x="630" y="102"/>
                  </a:lnTo>
                  <a:lnTo>
                    <a:pt x="626" y="90"/>
                  </a:lnTo>
                  <a:lnTo>
                    <a:pt x="622" y="78"/>
                  </a:lnTo>
                  <a:lnTo>
                    <a:pt x="610" y="58"/>
                  </a:lnTo>
                  <a:lnTo>
                    <a:pt x="596" y="38"/>
                  </a:lnTo>
                  <a:lnTo>
                    <a:pt x="578" y="24"/>
                  </a:lnTo>
                  <a:lnTo>
                    <a:pt x="556" y="12"/>
                  </a:lnTo>
                  <a:lnTo>
                    <a:pt x="534" y="4"/>
                  </a:lnTo>
                  <a:lnTo>
                    <a:pt x="522" y="2"/>
                  </a:lnTo>
                  <a:lnTo>
                    <a:pt x="508" y="0"/>
                  </a:lnTo>
                  <a:lnTo>
                    <a:pt x="50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90" y="6"/>
                  </a:lnTo>
                  <a:lnTo>
                    <a:pt x="78" y="10"/>
                  </a:lnTo>
                  <a:lnTo>
                    <a:pt x="56" y="22"/>
                  </a:lnTo>
                  <a:lnTo>
                    <a:pt x="38" y="38"/>
                  </a:lnTo>
                  <a:lnTo>
                    <a:pt x="22" y="56"/>
                  </a:lnTo>
                  <a:lnTo>
                    <a:pt x="10" y="78"/>
                  </a:lnTo>
                  <a:lnTo>
                    <a:pt x="6" y="90"/>
                  </a:lnTo>
                  <a:lnTo>
                    <a:pt x="4" y="102"/>
                  </a:lnTo>
                  <a:lnTo>
                    <a:pt x="2" y="11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2" y="1538"/>
                  </a:lnTo>
                  <a:lnTo>
                    <a:pt x="4" y="1550"/>
                  </a:lnTo>
                  <a:lnTo>
                    <a:pt x="6" y="1562"/>
                  </a:lnTo>
                  <a:lnTo>
                    <a:pt x="10" y="1574"/>
                  </a:lnTo>
                  <a:lnTo>
                    <a:pt x="22" y="1596"/>
                  </a:lnTo>
                  <a:lnTo>
                    <a:pt x="38" y="1614"/>
                  </a:lnTo>
                  <a:lnTo>
                    <a:pt x="56" y="1630"/>
                  </a:lnTo>
                  <a:lnTo>
                    <a:pt x="78" y="1642"/>
                  </a:lnTo>
                  <a:lnTo>
                    <a:pt x="90" y="1646"/>
                  </a:lnTo>
                  <a:lnTo>
                    <a:pt x="102" y="1648"/>
                  </a:lnTo>
                  <a:lnTo>
                    <a:pt x="114" y="1650"/>
                  </a:lnTo>
                  <a:lnTo>
                    <a:pt x="128" y="1652"/>
                  </a:lnTo>
                  <a:lnTo>
                    <a:pt x="128" y="1652"/>
                  </a:lnTo>
                  <a:lnTo>
                    <a:pt x="140" y="1650"/>
                  </a:lnTo>
                  <a:lnTo>
                    <a:pt x="154" y="1648"/>
                  </a:lnTo>
                  <a:lnTo>
                    <a:pt x="166" y="1646"/>
                  </a:lnTo>
                  <a:lnTo>
                    <a:pt x="178" y="1642"/>
                  </a:lnTo>
                  <a:lnTo>
                    <a:pt x="188" y="1636"/>
                  </a:lnTo>
                  <a:lnTo>
                    <a:pt x="198" y="1630"/>
                  </a:lnTo>
                  <a:lnTo>
                    <a:pt x="218" y="1614"/>
                  </a:lnTo>
                  <a:lnTo>
                    <a:pt x="232" y="1596"/>
                  </a:lnTo>
                  <a:lnTo>
                    <a:pt x="244" y="1574"/>
                  </a:lnTo>
                  <a:lnTo>
                    <a:pt x="248" y="1562"/>
                  </a:lnTo>
                  <a:lnTo>
                    <a:pt x="252" y="1550"/>
                  </a:lnTo>
                  <a:lnTo>
                    <a:pt x="254" y="1538"/>
                  </a:lnTo>
                  <a:lnTo>
                    <a:pt x="254" y="1524"/>
                  </a:lnTo>
                  <a:lnTo>
                    <a:pt x="254" y="1524"/>
                  </a:lnTo>
                  <a:lnTo>
                    <a:pt x="254" y="1524"/>
                  </a:lnTo>
                  <a:lnTo>
                    <a:pt x="254" y="1524"/>
                  </a:lnTo>
                  <a:lnTo>
                    <a:pt x="254" y="2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31FDDB88-F409-4E3A-9C5B-23DA4D9B7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2116138"/>
              <a:ext cx="2622550" cy="3429000"/>
            </a:xfrm>
            <a:custGeom>
              <a:avLst/>
              <a:gdLst>
                <a:gd name="T0" fmla="*/ 1016 w 1652"/>
                <a:gd name="T1" fmla="*/ 256 h 2160"/>
                <a:gd name="T2" fmla="*/ 1130 w 1652"/>
                <a:gd name="T3" fmla="*/ 274 h 2160"/>
                <a:gd name="T4" fmla="*/ 1230 w 1652"/>
                <a:gd name="T5" fmla="*/ 322 h 2160"/>
                <a:gd name="T6" fmla="*/ 1312 w 1652"/>
                <a:gd name="T7" fmla="*/ 396 h 2160"/>
                <a:gd name="T8" fmla="*/ 1370 w 1652"/>
                <a:gd name="T9" fmla="*/ 490 h 2160"/>
                <a:gd name="T10" fmla="*/ 1398 w 1652"/>
                <a:gd name="T11" fmla="*/ 598 h 2160"/>
                <a:gd name="T12" fmla="*/ 1398 w 1652"/>
                <a:gd name="T13" fmla="*/ 676 h 2160"/>
                <a:gd name="T14" fmla="*/ 1370 w 1652"/>
                <a:gd name="T15" fmla="*/ 784 h 2160"/>
                <a:gd name="T16" fmla="*/ 1312 w 1652"/>
                <a:gd name="T17" fmla="*/ 878 h 2160"/>
                <a:gd name="T18" fmla="*/ 1230 w 1652"/>
                <a:gd name="T19" fmla="*/ 952 h 2160"/>
                <a:gd name="T20" fmla="*/ 1130 w 1652"/>
                <a:gd name="T21" fmla="*/ 1000 h 2160"/>
                <a:gd name="T22" fmla="*/ 1016 w 1652"/>
                <a:gd name="T23" fmla="*/ 1018 h 2160"/>
                <a:gd name="T24" fmla="*/ 1014 w 1652"/>
                <a:gd name="T25" fmla="*/ 1018 h 2160"/>
                <a:gd name="T26" fmla="*/ 1012 w 1652"/>
                <a:gd name="T27" fmla="*/ 1018 h 2160"/>
                <a:gd name="T28" fmla="*/ 1000 w 1652"/>
                <a:gd name="T29" fmla="*/ 1018 h 2160"/>
                <a:gd name="T30" fmla="*/ 964 w 1652"/>
                <a:gd name="T31" fmla="*/ 1028 h 2160"/>
                <a:gd name="T32" fmla="*/ 910 w 1652"/>
                <a:gd name="T33" fmla="*/ 1072 h 2160"/>
                <a:gd name="T34" fmla="*/ 890 w 1652"/>
                <a:gd name="T35" fmla="*/ 1118 h 2160"/>
                <a:gd name="T36" fmla="*/ 888 w 1652"/>
                <a:gd name="T37" fmla="*/ 1142 h 2160"/>
                <a:gd name="T38" fmla="*/ 894 w 1652"/>
                <a:gd name="T39" fmla="*/ 1180 h 2160"/>
                <a:gd name="T40" fmla="*/ 926 w 1652"/>
                <a:gd name="T41" fmla="*/ 1232 h 2160"/>
                <a:gd name="T42" fmla="*/ 976 w 1652"/>
                <a:gd name="T43" fmla="*/ 1262 h 2160"/>
                <a:gd name="T44" fmla="*/ 1014 w 1652"/>
                <a:gd name="T45" fmla="*/ 1268 h 2160"/>
                <a:gd name="T46" fmla="*/ 1014 w 1652"/>
                <a:gd name="T47" fmla="*/ 1268 h 2160"/>
                <a:gd name="T48" fmla="*/ 1048 w 1652"/>
                <a:gd name="T49" fmla="*/ 1268 h 2160"/>
                <a:gd name="T50" fmla="*/ 1144 w 1652"/>
                <a:gd name="T51" fmla="*/ 1256 h 2160"/>
                <a:gd name="T52" fmla="*/ 1234 w 1652"/>
                <a:gd name="T53" fmla="*/ 1230 h 2160"/>
                <a:gd name="T54" fmla="*/ 1320 w 1652"/>
                <a:gd name="T55" fmla="*/ 1192 h 2160"/>
                <a:gd name="T56" fmla="*/ 1396 w 1652"/>
                <a:gd name="T57" fmla="*/ 1142 h 2160"/>
                <a:gd name="T58" fmla="*/ 1466 w 1652"/>
                <a:gd name="T59" fmla="*/ 1082 h 2160"/>
                <a:gd name="T60" fmla="*/ 1526 w 1652"/>
                <a:gd name="T61" fmla="*/ 1014 h 2160"/>
                <a:gd name="T62" fmla="*/ 1576 w 1652"/>
                <a:gd name="T63" fmla="*/ 936 h 2160"/>
                <a:gd name="T64" fmla="*/ 1614 w 1652"/>
                <a:gd name="T65" fmla="*/ 852 h 2160"/>
                <a:gd name="T66" fmla="*/ 1640 w 1652"/>
                <a:gd name="T67" fmla="*/ 762 h 2160"/>
                <a:gd name="T68" fmla="*/ 1652 w 1652"/>
                <a:gd name="T69" fmla="*/ 668 h 2160"/>
                <a:gd name="T70" fmla="*/ 1652 w 1652"/>
                <a:gd name="T71" fmla="*/ 602 h 2160"/>
                <a:gd name="T72" fmla="*/ 1640 w 1652"/>
                <a:gd name="T73" fmla="*/ 508 h 2160"/>
                <a:gd name="T74" fmla="*/ 1614 w 1652"/>
                <a:gd name="T75" fmla="*/ 418 h 2160"/>
                <a:gd name="T76" fmla="*/ 1576 w 1652"/>
                <a:gd name="T77" fmla="*/ 334 h 2160"/>
                <a:gd name="T78" fmla="*/ 1526 w 1652"/>
                <a:gd name="T79" fmla="*/ 256 h 2160"/>
                <a:gd name="T80" fmla="*/ 1466 w 1652"/>
                <a:gd name="T81" fmla="*/ 188 h 2160"/>
                <a:gd name="T82" fmla="*/ 1396 w 1652"/>
                <a:gd name="T83" fmla="*/ 128 h 2160"/>
                <a:gd name="T84" fmla="*/ 1320 w 1652"/>
                <a:gd name="T85" fmla="*/ 80 h 2160"/>
                <a:gd name="T86" fmla="*/ 1236 w 1652"/>
                <a:gd name="T87" fmla="*/ 42 h 2160"/>
                <a:gd name="T88" fmla="*/ 1144 w 1652"/>
                <a:gd name="T89" fmla="*/ 16 h 2160"/>
                <a:gd name="T90" fmla="*/ 1050 w 1652"/>
                <a:gd name="T91" fmla="*/ 4 h 2160"/>
                <a:gd name="T92" fmla="*/ 126 w 1652"/>
                <a:gd name="T93" fmla="*/ 0 h 2160"/>
                <a:gd name="T94" fmla="*/ 114 w 1652"/>
                <a:gd name="T95" fmla="*/ 2 h 2160"/>
                <a:gd name="T96" fmla="*/ 78 w 1652"/>
                <a:gd name="T97" fmla="*/ 10 h 2160"/>
                <a:gd name="T98" fmla="*/ 22 w 1652"/>
                <a:gd name="T99" fmla="*/ 56 h 2160"/>
                <a:gd name="T100" fmla="*/ 2 w 1652"/>
                <a:gd name="T101" fmla="*/ 112 h 2160"/>
                <a:gd name="T102" fmla="*/ 0 w 1652"/>
                <a:gd name="T103" fmla="*/ 2032 h 2160"/>
                <a:gd name="T104" fmla="*/ 4 w 1652"/>
                <a:gd name="T105" fmla="*/ 2058 h 2160"/>
                <a:gd name="T106" fmla="*/ 22 w 1652"/>
                <a:gd name="T107" fmla="*/ 2104 h 2160"/>
                <a:gd name="T108" fmla="*/ 78 w 1652"/>
                <a:gd name="T109" fmla="*/ 2150 h 2160"/>
                <a:gd name="T110" fmla="*/ 114 w 1652"/>
                <a:gd name="T111" fmla="*/ 2158 h 2160"/>
                <a:gd name="T112" fmla="*/ 140 w 1652"/>
                <a:gd name="T113" fmla="*/ 2158 h 2160"/>
                <a:gd name="T114" fmla="*/ 176 w 1652"/>
                <a:gd name="T115" fmla="*/ 2150 h 2160"/>
                <a:gd name="T116" fmla="*/ 218 w 1652"/>
                <a:gd name="T117" fmla="*/ 2122 h 2160"/>
                <a:gd name="T118" fmla="*/ 248 w 1652"/>
                <a:gd name="T119" fmla="*/ 2070 h 2160"/>
                <a:gd name="T120" fmla="*/ 254 w 1652"/>
                <a:gd name="T121" fmla="*/ 2032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52" h="2160">
                  <a:moveTo>
                    <a:pt x="1016" y="254"/>
                  </a:moveTo>
                  <a:lnTo>
                    <a:pt x="1016" y="256"/>
                  </a:lnTo>
                  <a:lnTo>
                    <a:pt x="1016" y="256"/>
                  </a:lnTo>
                  <a:lnTo>
                    <a:pt x="1054" y="258"/>
                  </a:lnTo>
                  <a:lnTo>
                    <a:pt x="1092" y="264"/>
                  </a:lnTo>
                  <a:lnTo>
                    <a:pt x="1130" y="274"/>
                  </a:lnTo>
                  <a:lnTo>
                    <a:pt x="1164" y="286"/>
                  </a:lnTo>
                  <a:lnTo>
                    <a:pt x="1198" y="302"/>
                  </a:lnTo>
                  <a:lnTo>
                    <a:pt x="1230" y="322"/>
                  </a:lnTo>
                  <a:lnTo>
                    <a:pt x="1260" y="344"/>
                  </a:lnTo>
                  <a:lnTo>
                    <a:pt x="1286" y="368"/>
                  </a:lnTo>
                  <a:lnTo>
                    <a:pt x="1312" y="396"/>
                  </a:lnTo>
                  <a:lnTo>
                    <a:pt x="1334" y="424"/>
                  </a:lnTo>
                  <a:lnTo>
                    <a:pt x="1354" y="456"/>
                  </a:lnTo>
                  <a:lnTo>
                    <a:pt x="1370" y="490"/>
                  </a:lnTo>
                  <a:lnTo>
                    <a:pt x="1382" y="524"/>
                  </a:lnTo>
                  <a:lnTo>
                    <a:pt x="1392" y="560"/>
                  </a:lnTo>
                  <a:lnTo>
                    <a:pt x="1398" y="598"/>
                  </a:lnTo>
                  <a:lnTo>
                    <a:pt x="1400" y="638"/>
                  </a:lnTo>
                  <a:lnTo>
                    <a:pt x="1400" y="638"/>
                  </a:lnTo>
                  <a:lnTo>
                    <a:pt x="1398" y="676"/>
                  </a:lnTo>
                  <a:lnTo>
                    <a:pt x="1392" y="714"/>
                  </a:lnTo>
                  <a:lnTo>
                    <a:pt x="1382" y="750"/>
                  </a:lnTo>
                  <a:lnTo>
                    <a:pt x="1370" y="784"/>
                  </a:lnTo>
                  <a:lnTo>
                    <a:pt x="1352" y="818"/>
                  </a:lnTo>
                  <a:lnTo>
                    <a:pt x="1334" y="850"/>
                  </a:lnTo>
                  <a:lnTo>
                    <a:pt x="1312" y="878"/>
                  </a:lnTo>
                  <a:lnTo>
                    <a:pt x="1286" y="906"/>
                  </a:lnTo>
                  <a:lnTo>
                    <a:pt x="1260" y="930"/>
                  </a:lnTo>
                  <a:lnTo>
                    <a:pt x="1230" y="952"/>
                  </a:lnTo>
                  <a:lnTo>
                    <a:pt x="1198" y="972"/>
                  </a:lnTo>
                  <a:lnTo>
                    <a:pt x="1164" y="988"/>
                  </a:lnTo>
                  <a:lnTo>
                    <a:pt x="1130" y="1000"/>
                  </a:lnTo>
                  <a:lnTo>
                    <a:pt x="1092" y="1010"/>
                  </a:lnTo>
                  <a:lnTo>
                    <a:pt x="1054" y="1016"/>
                  </a:lnTo>
                  <a:lnTo>
                    <a:pt x="1016" y="1018"/>
                  </a:lnTo>
                  <a:lnTo>
                    <a:pt x="1016" y="1018"/>
                  </a:lnTo>
                  <a:lnTo>
                    <a:pt x="1014" y="1018"/>
                  </a:lnTo>
                  <a:lnTo>
                    <a:pt x="1014" y="1018"/>
                  </a:lnTo>
                  <a:lnTo>
                    <a:pt x="1014" y="1018"/>
                  </a:lnTo>
                  <a:lnTo>
                    <a:pt x="1014" y="1018"/>
                  </a:lnTo>
                  <a:lnTo>
                    <a:pt x="1012" y="1018"/>
                  </a:lnTo>
                  <a:lnTo>
                    <a:pt x="1012" y="1018"/>
                  </a:lnTo>
                  <a:lnTo>
                    <a:pt x="1012" y="1018"/>
                  </a:lnTo>
                  <a:lnTo>
                    <a:pt x="1000" y="1018"/>
                  </a:lnTo>
                  <a:lnTo>
                    <a:pt x="988" y="1020"/>
                  </a:lnTo>
                  <a:lnTo>
                    <a:pt x="976" y="1024"/>
                  </a:lnTo>
                  <a:lnTo>
                    <a:pt x="964" y="1028"/>
                  </a:lnTo>
                  <a:lnTo>
                    <a:pt x="944" y="1040"/>
                  </a:lnTo>
                  <a:lnTo>
                    <a:pt x="924" y="1054"/>
                  </a:lnTo>
                  <a:lnTo>
                    <a:pt x="910" y="1072"/>
                  </a:lnTo>
                  <a:lnTo>
                    <a:pt x="898" y="1094"/>
                  </a:lnTo>
                  <a:lnTo>
                    <a:pt x="894" y="1106"/>
                  </a:lnTo>
                  <a:lnTo>
                    <a:pt x="890" y="1118"/>
                  </a:lnTo>
                  <a:lnTo>
                    <a:pt x="888" y="1130"/>
                  </a:lnTo>
                  <a:lnTo>
                    <a:pt x="888" y="1142"/>
                  </a:lnTo>
                  <a:lnTo>
                    <a:pt x="888" y="1142"/>
                  </a:lnTo>
                  <a:lnTo>
                    <a:pt x="888" y="1156"/>
                  </a:lnTo>
                  <a:lnTo>
                    <a:pt x="890" y="1168"/>
                  </a:lnTo>
                  <a:lnTo>
                    <a:pt x="894" y="1180"/>
                  </a:lnTo>
                  <a:lnTo>
                    <a:pt x="898" y="1192"/>
                  </a:lnTo>
                  <a:lnTo>
                    <a:pt x="910" y="1212"/>
                  </a:lnTo>
                  <a:lnTo>
                    <a:pt x="926" y="1232"/>
                  </a:lnTo>
                  <a:lnTo>
                    <a:pt x="944" y="1246"/>
                  </a:lnTo>
                  <a:lnTo>
                    <a:pt x="964" y="1258"/>
                  </a:lnTo>
                  <a:lnTo>
                    <a:pt x="976" y="1262"/>
                  </a:lnTo>
                  <a:lnTo>
                    <a:pt x="988" y="1266"/>
                  </a:lnTo>
                  <a:lnTo>
                    <a:pt x="1000" y="1268"/>
                  </a:lnTo>
                  <a:lnTo>
                    <a:pt x="1014" y="1268"/>
                  </a:lnTo>
                  <a:lnTo>
                    <a:pt x="1014" y="1268"/>
                  </a:lnTo>
                  <a:lnTo>
                    <a:pt x="1014" y="1268"/>
                  </a:lnTo>
                  <a:lnTo>
                    <a:pt x="1014" y="1268"/>
                  </a:lnTo>
                  <a:lnTo>
                    <a:pt x="1016" y="1268"/>
                  </a:lnTo>
                  <a:lnTo>
                    <a:pt x="1016" y="1268"/>
                  </a:lnTo>
                  <a:lnTo>
                    <a:pt x="1048" y="1268"/>
                  </a:lnTo>
                  <a:lnTo>
                    <a:pt x="1080" y="1264"/>
                  </a:lnTo>
                  <a:lnTo>
                    <a:pt x="1112" y="1260"/>
                  </a:lnTo>
                  <a:lnTo>
                    <a:pt x="1144" y="1256"/>
                  </a:lnTo>
                  <a:lnTo>
                    <a:pt x="1174" y="1248"/>
                  </a:lnTo>
                  <a:lnTo>
                    <a:pt x="1204" y="1240"/>
                  </a:lnTo>
                  <a:lnTo>
                    <a:pt x="1234" y="1230"/>
                  </a:lnTo>
                  <a:lnTo>
                    <a:pt x="1264" y="1218"/>
                  </a:lnTo>
                  <a:lnTo>
                    <a:pt x="1292" y="1206"/>
                  </a:lnTo>
                  <a:lnTo>
                    <a:pt x="1320" y="1192"/>
                  </a:lnTo>
                  <a:lnTo>
                    <a:pt x="1346" y="1176"/>
                  </a:lnTo>
                  <a:lnTo>
                    <a:pt x="1372" y="1160"/>
                  </a:lnTo>
                  <a:lnTo>
                    <a:pt x="1396" y="1142"/>
                  </a:lnTo>
                  <a:lnTo>
                    <a:pt x="1420" y="1124"/>
                  </a:lnTo>
                  <a:lnTo>
                    <a:pt x="1444" y="1104"/>
                  </a:lnTo>
                  <a:lnTo>
                    <a:pt x="1466" y="1082"/>
                  </a:lnTo>
                  <a:lnTo>
                    <a:pt x="1486" y="1060"/>
                  </a:lnTo>
                  <a:lnTo>
                    <a:pt x="1506" y="1038"/>
                  </a:lnTo>
                  <a:lnTo>
                    <a:pt x="1526" y="1014"/>
                  </a:lnTo>
                  <a:lnTo>
                    <a:pt x="1544" y="990"/>
                  </a:lnTo>
                  <a:lnTo>
                    <a:pt x="1560" y="964"/>
                  </a:lnTo>
                  <a:lnTo>
                    <a:pt x="1576" y="936"/>
                  </a:lnTo>
                  <a:lnTo>
                    <a:pt x="1590" y="910"/>
                  </a:lnTo>
                  <a:lnTo>
                    <a:pt x="1602" y="882"/>
                  </a:lnTo>
                  <a:lnTo>
                    <a:pt x="1614" y="852"/>
                  </a:lnTo>
                  <a:lnTo>
                    <a:pt x="1624" y="824"/>
                  </a:lnTo>
                  <a:lnTo>
                    <a:pt x="1632" y="794"/>
                  </a:lnTo>
                  <a:lnTo>
                    <a:pt x="1640" y="762"/>
                  </a:lnTo>
                  <a:lnTo>
                    <a:pt x="1644" y="732"/>
                  </a:lnTo>
                  <a:lnTo>
                    <a:pt x="1648" y="700"/>
                  </a:lnTo>
                  <a:lnTo>
                    <a:pt x="1652" y="668"/>
                  </a:lnTo>
                  <a:lnTo>
                    <a:pt x="1652" y="636"/>
                  </a:lnTo>
                  <a:lnTo>
                    <a:pt x="1652" y="636"/>
                  </a:lnTo>
                  <a:lnTo>
                    <a:pt x="1652" y="602"/>
                  </a:lnTo>
                  <a:lnTo>
                    <a:pt x="1648" y="570"/>
                  </a:lnTo>
                  <a:lnTo>
                    <a:pt x="1644" y="538"/>
                  </a:lnTo>
                  <a:lnTo>
                    <a:pt x="1640" y="508"/>
                  </a:lnTo>
                  <a:lnTo>
                    <a:pt x="1632" y="478"/>
                  </a:lnTo>
                  <a:lnTo>
                    <a:pt x="1624" y="448"/>
                  </a:lnTo>
                  <a:lnTo>
                    <a:pt x="1614" y="418"/>
                  </a:lnTo>
                  <a:lnTo>
                    <a:pt x="1602" y="390"/>
                  </a:lnTo>
                  <a:lnTo>
                    <a:pt x="1590" y="362"/>
                  </a:lnTo>
                  <a:lnTo>
                    <a:pt x="1576" y="334"/>
                  </a:lnTo>
                  <a:lnTo>
                    <a:pt x="1560" y="308"/>
                  </a:lnTo>
                  <a:lnTo>
                    <a:pt x="1544" y="282"/>
                  </a:lnTo>
                  <a:lnTo>
                    <a:pt x="1526" y="256"/>
                  </a:lnTo>
                  <a:lnTo>
                    <a:pt x="1508" y="234"/>
                  </a:lnTo>
                  <a:lnTo>
                    <a:pt x="1488" y="210"/>
                  </a:lnTo>
                  <a:lnTo>
                    <a:pt x="1466" y="188"/>
                  </a:lnTo>
                  <a:lnTo>
                    <a:pt x="1444" y="168"/>
                  </a:lnTo>
                  <a:lnTo>
                    <a:pt x="1420" y="148"/>
                  </a:lnTo>
                  <a:lnTo>
                    <a:pt x="1396" y="128"/>
                  </a:lnTo>
                  <a:lnTo>
                    <a:pt x="1372" y="110"/>
                  </a:lnTo>
                  <a:lnTo>
                    <a:pt x="1346" y="94"/>
                  </a:lnTo>
                  <a:lnTo>
                    <a:pt x="1320" y="80"/>
                  </a:lnTo>
                  <a:lnTo>
                    <a:pt x="1292" y="66"/>
                  </a:lnTo>
                  <a:lnTo>
                    <a:pt x="1264" y="52"/>
                  </a:lnTo>
                  <a:lnTo>
                    <a:pt x="1236" y="42"/>
                  </a:lnTo>
                  <a:lnTo>
                    <a:pt x="1206" y="32"/>
                  </a:lnTo>
                  <a:lnTo>
                    <a:pt x="1176" y="22"/>
                  </a:lnTo>
                  <a:lnTo>
                    <a:pt x="1144" y="16"/>
                  </a:lnTo>
                  <a:lnTo>
                    <a:pt x="1114" y="10"/>
                  </a:lnTo>
                  <a:lnTo>
                    <a:pt x="1082" y="6"/>
                  </a:lnTo>
                  <a:lnTo>
                    <a:pt x="1050" y="4"/>
                  </a:lnTo>
                  <a:lnTo>
                    <a:pt x="1016" y="2"/>
                  </a:lnTo>
                  <a:lnTo>
                    <a:pt x="101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2"/>
                  </a:lnTo>
                  <a:lnTo>
                    <a:pt x="100" y="4"/>
                  </a:lnTo>
                  <a:lnTo>
                    <a:pt x="90" y="6"/>
                  </a:lnTo>
                  <a:lnTo>
                    <a:pt x="78" y="10"/>
                  </a:lnTo>
                  <a:lnTo>
                    <a:pt x="56" y="22"/>
                  </a:lnTo>
                  <a:lnTo>
                    <a:pt x="38" y="38"/>
                  </a:lnTo>
                  <a:lnTo>
                    <a:pt x="22" y="56"/>
                  </a:lnTo>
                  <a:lnTo>
                    <a:pt x="12" y="76"/>
                  </a:lnTo>
                  <a:lnTo>
                    <a:pt x="4" y="100"/>
                  </a:lnTo>
                  <a:lnTo>
                    <a:pt x="2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2032"/>
                  </a:lnTo>
                  <a:lnTo>
                    <a:pt x="0" y="2032"/>
                  </a:lnTo>
                  <a:lnTo>
                    <a:pt x="2" y="2046"/>
                  </a:lnTo>
                  <a:lnTo>
                    <a:pt x="4" y="2058"/>
                  </a:lnTo>
                  <a:lnTo>
                    <a:pt x="6" y="2070"/>
                  </a:lnTo>
                  <a:lnTo>
                    <a:pt x="10" y="2082"/>
                  </a:lnTo>
                  <a:lnTo>
                    <a:pt x="22" y="2104"/>
                  </a:lnTo>
                  <a:lnTo>
                    <a:pt x="38" y="2122"/>
                  </a:lnTo>
                  <a:lnTo>
                    <a:pt x="56" y="2138"/>
                  </a:lnTo>
                  <a:lnTo>
                    <a:pt x="78" y="2150"/>
                  </a:lnTo>
                  <a:lnTo>
                    <a:pt x="90" y="2154"/>
                  </a:lnTo>
                  <a:lnTo>
                    <a:pt x="102" y="2156"/>
                  </a:lnTo>
                  <a:lnTo>
                    <a:pt x="114" y="2158"/>
                  </a:lnTo>
                  <a:lnTo>
                    <a:pt x="128" y="2160"/>
                  </a:lnTo>
                  <a:lnTo>
                    <a:pt x="128" y="2160"/>
                  </a:lnTo>
                  <a:lnTo>
                    <a:pt x="140" y="2158"/>
                  </a:lnTo>
                  <a:lnTo>
                    <a:pt x="154" y="2156"/>
                  </a:lnTo>
                  <a:lnTo>
                    <a:pt x="166" y="2154"/>
                  </a:lnTo>
                  <a:lnTo>
                    <a:pt x="176" y="2150"/>
                  </a:lnTo>
                  <a:lnTo>
                    <a:pt x="188" y="2144"/>
                  </a:lnTo>
                  <a:lnTo>
                    <a:pt x="198" y="2138"/>
                  </a:lnTo>
                  <a:lnTo>
                    <a:pt x="218" y="2122"/>
                  </a:lnTo>
                  <a:lnTo>
                    <a:pt x="232" y="2104"/>
                  </a:lnTo>
                  <a:lnTo>
                    <a:pt x="244" y="2082"/>
                  </a:lnTo>
                  <a:lnTo>
                    <a:pt x="248" y="2070"/>
                  </a:lnTo>
                  <a:lnTo>
                    <a:pt x="252" y="2058"/>
                  </a:lnTo>
                  <a:lnTo>
                    <a:pt x="254" y="2046"/>
                  </a:lnTo>
                  <a:lnTo>
                    <a:pt x="254" y="2032"/>
                  </a:lnTo>
                  <a:lnTo>
                    <a:pt x="254" y="254"/>
                  </a:lnTo>
                  <a:lnTo>
                    <a:pt x="1016" y="2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DB6BB39E-9CC7-4CFE-A3F9-DAC07FFEB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025" y="1312863"/>
              <a:ext cx="2022475" cy="3625850"/>
            </a:xfrm>
            <a:custGeom>
              <a:avLst/>
              <a:gdLst>
                <a:gd name="T0" fmla="*/ 130 w 1274"/>
                <a:gd name="T1" fmla="*/ 0 h 2284"/>
                <a:gd name="T2" fmla="*/ 116 w 1274"/>
                <a:gd name="T3" fmla="*/ 2 h 2284"/>
                <a:gd name="T4" fmla="*/ 58 w 1274"/>
                <a:gd name="T5" fmla="*/ 22 h 2284"/>
                <a:gd name="T6" fmla="*/ 8 w 1274"/>
                <a:gd name="T7" fmla="*/ 90 h 2284"/>
                <a:gd name="T8" fmla="*/ 2 w 1274"/>
                <a:gd name="T9" fmla="*/ 128 h 2284"/>
                <a:gd name="T10" fmla="*/ 12 w 1274"/>
                <a:gd name="T11" fmla="*/ 176 h 2284"/>
                <a:gd name="T12" fmla="*/ 80 w 1274"/>
                <a:gd name="T13" fmla="*/ 244 h 2284"/>
                <a:gd name="T14" fmla="*/ 130 w 1274"/>
                <a:gd name="T15" fmla="*/ 254 h 2284"/>
                <a:gd name="T16" fmla="*/ 130 w 1274"/>
                <a:gd name="T17" fmla="*/ 254 h 2284"/>
                <a:gd name="T18" fmla="*/ 224 w 1274"/>
                <a:gd name="T19" fmla="*/ 260 h 2284"/>
                <a:gd name="T20" fmla="*/ 398 w 1274"/>
                <a:gd name="T21" fmla="*/ 294 h 2284"/>
                <a:gd name="T22" fmla="*/ 556 w 1274"/>
                <a:gd name="T23" fmla="*/ 362 h 2284"/>
                <a:gd name="T24" fmla="*/ 698 w 1274"/>
                <a:gd name="T25" fmla="*/ 458 h 2284"/>
                <a:gd name="T26" fmla="*/ 818 w 1274"/>
                <a:gd name="T27" fmla="*/ 578 h 2284"/>
                <a:gd name="T28" fmla="*/ 914 w 1274"/>
                <a:gd name="T29" fmla="*/ 720 h 2284"/>
                <a:gd name="T30" fmla="*/ 980 w 1274"/>
                <a:gd name="T31" fmla="*/ 880 h 2284"/>
                <a:gd name="T32" fmla="*/ 1016 w 1274"/>
                <a:gd name="T33" fmla="*/ 1052 h 2284"/>
                <a:gd name="T34" fmla="*/ 1020 w 1274"/>
                <a:gd name="T35" fmla="*/ 1190 h 2284"/>
                <a:gd name="T36" fmla="*/ 992 w 1274"/>
                <a:gd name="T37" fmla="*/ 1366 h 2284"/>
                <a:gd name="T38" fmla="*/ 932 w 1274"/>
                <a:gd name="T39" fmla="*/ 1528 h 2284"/>
                <a:gd name="T40" fmla="*/ 844 w 1274"/>
                <a:gd name="T41" fmla="*/ 1676 h 2284"/>
                <a:gd name="T42" fmla="*/ 730 w 1274"/>
                <a:gd name="T43" fmla="*/ 1802 h 2284"/>
                <a:gd name="T44" fmla="*/ 594 w 1274"/>
                <a:gd name="T45" fmla="*/ 1904 h 2284"/>
                <a:gd name="T46" fmla="*/ 438 w 1274"/>
                <a:gd name="T47" fmla="*/ 1978 h 2284"/>
                <a:gd name="T48" fmla="*/ 268 w 1274"/>
                <a:gd name="T49" fmla="*/ 2022 h 2284"/>
                <a:gd name="T50" fmla="*/ 134 w 1274"/>
                <a:gd name="T51" fmla="*/ 2032 h 2284"/>
                <a:gd name="T52" fmla="*/ 126 w 1274"/>
                <a:gd name="T53" fmla="*/ 2032 h 2284"/>
                <a:gd name="T54" fmla="*/ 88 w 1274"/>
                <a:gd name="T55" fmla="*/ 2038 h 2284"/>
                <a:gd name="T56" fmla="*/ 22 w 1274"/>
                <a:gd name="T57" fmla="*/ 2088 h 2284"/>
                <a:gd name="T58" fmla="*/ 2 w 1274"/>
                <a:gd name="T59" fmla="*/ 2146 h 2284"/>
                <a:gd name="T60" fmla="*/ 2 w 1274"/>
                <a:gd name="T61" fmla="*/ 2184 h 2284"/>
                <a:gd name="T62" fmla="*/ 38 w 1274"/>
                <a:gd name="T63" fmla="*/ 2246 h 2284"/>
                <a:gd name="T64" fmla="*/ 100 w 1274"/>
                <a:gd name="T65" fmla="*/ 2282 h 2284"/>
                <a:gd name="T66" fmla="*/ 130 w 1274"/>
                <a:gd name="T67" fmla="*/ 2284 h 2284"/>
                <a:gd name="T68" fmla="*/ 134 w 1274"/>
                <a:gd name="T69" fmla="*/ 2284 h 2284"/>
                <a:gd name="T70" fmla="*/ 364 w 1274"/>
                <a:gd name="T71" fmla="*/ 2260 h 2284"/>
                <a:gd name="T72" fmla="*/ 578 w 1274"/>
                <a:gd name="T73" fmla="*/ 2194 h 2284"/>
                <a:gd name="T74" fmla="*/ 772 w 1274"/>
                <a:gd name="T75" fmla="*/ 2088 h 2284"/>
                <a:gd name="T76" fmla="*/ 940 w 1274"/>
                <a:gd name="T77" fmla="*/ 1950 h 2284"/>
                <a:gd name="T78" fmla="*/ 1080 w 1274"/>
                <a:gd name="T79" fmla="*/ 1780 h 2284"/>
                <a:gd name="T80" fmla="*/ 1184 w 1274"/>
                <a:gd name="T81" fmla="*/ 1586 h 2284"/>
                <a:gd name="T82" fmla="*/ 1252 w 1274"/>
                <a:gd name="T83" fmla="*/ 1372 h 2284"/>
                <a:gd name="T84" fmla="*/ 1274 w 1274"/>
                <a:gd name="T85" fmla="*/ 1142 h 2284"/>
                <a:gd name="T86" fmla="*/ 1262 w 1274"/>
                <a:gd name="T87" fmla="*/ 968 h 2284"/>
                <a:gd name="T88" fmla="*/ 1206 w 1274"/>
                <a:gd name="T89" fmla="*/ 750 h 2284"/>
                <a:gd name="T90" fmla="*/ 1110 w 1274"/>
                <a:gd name="T91" fmla="*/ 550 h 2284"/>
                <a:gd name="T92" fmla="*/ 978 w 1274"/>
                <a:gd name="T93" fmla="*/ 374 h 2284"/>
                <a:gd name="T94" fmla="*/ 816 w 1274"/>
                <a:gd name="T95" fmla="*/ 228 h 2284"/>
                <a:gd name="T96" fmla="*/ 628 w 1274"/>
                <a:gd name="T97" fmla="*/ 114 h 2284"/>
                <a:gd name="T98" fmla="*/ 418 w 1274"/>
                <a:gd name="T99" fmla="*/ 36 h 2284"/>
                <a:gd name="T100" fmla="*/ 192 w 1274"/>
                <a:gd name="T101" fmla="*/ 2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4" h="2284">
                  <a:moveTo>
                    <a:pt x="134" y="0"/>
                  </a:moveTo>
                  <a:lnTo>
                    <a:pt x="134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16" y="2"/>
                  </a:lnTo>
                  <a:lnTo>
                    <a:pt x="104" y="4"/>
                  </a:lnTo>
                  <a:lnTo>
                    <a:pt x="92" y="6"/>
                  </a:lnTo>
                  <a:lnTo>
                    <a:pt x="80" y="10"/>
                  </a:lnTo>
                  <a:lnTo>
                    <a:pt x="58" y="22"/>
                  </a:lnTo>
                  <a:lnTo>
                    <a:pt x="40" y="38"/>
                  </a:lnTo>
                  <a:lnTo>
                    <a:pt x="24" y="56"/>
                  </a:lnTo>
                  <a:lnTo>
                    <a:pt x="12" y="78"/>
                  </a:lnTo>
                  <a:lnTo>
                    <a:pt x="8" y="90"/>
                  </a:lnTo>
                  <a:lnTo>
                    <a:pt x="6" y="102"/>
                  </a:lnTo>
                  <a:lnTo>
                    <a:pt x="4" y="114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4" y="140"/>
                  </a:lnTo>
                  <a:lnTo>
                    <a:pt x="6" y="152"/>
                  </a:lnTo>
                  <a:lnTo>
                    <a:pt x="8" y="166"/>
                  </a:lnTo>
                  <a:lnTo>
                    <a:pt x="12" y="176"/>
                  </a:lnTo>
                  <a:lnTo>
                    <a:pt x="24" y="198"/>
                  </a:lnTo>
                  <a:lnTo>
                    <a:pt x="40" y="216"/>
                  </a:lnTo>
                  <a:lnTo>
                    <a:pt x="58" y="232"/>
                  </a:lnTo>
                  <a:lnTo>
                    <a:pt x="80" y="244"/>
                  </a:lnTo>
                  <a:lnTo>
                    <a:pt x="92" y="248"/>
                  </a:lnTo>
                  <a:lnTo>
                    <a:pt x="104" y="252"/>
                  </a:lnTo>
                  <a:lnTo>
                    <a:pt x="116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0" y="254"/>
                  </a:lnTo>
                  <a:lnTo>
                    <a:pt x="134" y="254"/>
                  </a:lnTo>
                  <a:lnTo>
                    <a:pt x="134" y="254"/>
                  </a:lnTo>
                  <a:lnTo>
                    <a:pt x="180" y="256"/>
                  </a:lnTo>
                  <a:lnTo>
                    <a:pt x="224" y="260"/>
                  </a:lnTo>
                  <a:lnTo>
                    <a:pt x="268" y="264"/>
                  </a:lnTo>
                  <a:lnTo>
                    <a:pt x="312" y="272"/>
                  </a:lnTo>
                  <a:lnTo>
                    <a:pt x="356" y="282"/>
                  </a:lnTo>
                  <a:lnTo>
                    <a:pt x="398" y="294"/>
                  </a:lnTo>
                  <a:lnTo>
                    <a:pt x="438" y="308"/>
                  </a:lnTo>
                  <a:lnTo>
                    <a:pt x="478" y="324"/>
                  </a:lnTo>
                  <a:lnTo>
                    <a:pt x="518" y="342"/>
                  </a:lnTo>
                  <a:lnTo>
                    <a:pt x="556" y="362"/>
                  </a:lnTo>
                  <a:lnTo>
                    <a:pt x="594" y="384"/>
                  </a:lnTo>
                  <a:lnTo>
                    <a:pt x="630" y="406"/>
                  </a:lnTo>
                  <a:lnTo>
                    <a:pt x="664" y="432"/>
                  </a:lnTo>
                  <a:lnTo>
                    <a:pt x="698" y="458"/>
                  </a:lnTo>
                  <a:lnTo>
                    <a:pt x="730" y="486"/>
                  </a:lnTo>
                  <a:lnTo>
                    <a:pt x="760" y="514"/>
                  </a:lnTo>
                  <a:lnTo>
                    <a:pt x="790" y="546"/>
                  </a:lnTo>
                  <a:lnTo>
                    <a:pt x="818" y="578"/>
                  </a:lnTo>
                  <a:lnTo>
                    <a:pt x="844" y="612"/>
                  </a:lnTo>
                  <a:lnTo>
                    <a:pt x="868" y="646"/>
                  </a:lnTo>
                  <a:lnTo>
                    <a:pt x="892" y="682"/>
                  </a:lnTo>
                  <a:lnTo>
                    <a:pt x="914" y="720"/>
                  </a:lnTo>
                  <a:lnTo>
                    <a:pt x="932" y="758"/>
                  </a:lnTo>
                  <a:lnTo>
                    <a:pt x="950" y="798"/>
                  </a:lnTo>
                  <a:lnTo>
                    <a:pt x="966" y="838"/>
                  </a:lnTo>
                  <a:lnTo>
                    <a:pt x="980" y="880"/>
                  </a:lnTo>
                  <a:lnTo>
                    <a:pt x="992" y="922"/>
                  </a:lnTo>
                  <a:lnTo>
                    <a:pt x="1002" y="964"/>
                  </a:lnTo>
                  <a:lnTo>
                    <a:pt x="1010" y="1008"/>
                  </a:lnTo>
                  <a:lnTo>
                    <a:pt x="1016" y="1052"/>
                  </a:lnTo>
                  <a:lnTo>
                    <a:pt x="1020" y="1098"/>
                  </a:lnTo>
                  <a:lnTo>
                    <a:pt x="1020" y="1144"/>
                  </a:lnTo>
                  <a:lnTo>
                    <a:pt x="1020" y="1144"/>
                  </a:lnTo>
                  <a:lnTo>
                    <a:pt x="1020" y="1190"/>
                  </a:lnTo>
                  <a:lnTo>
                    <a:pt x="1016" y="1234"/>
                  </a:lnTo>
                  <a:lnTo>
                    <a:pt x="1010" y="1278"/>
                  </a:lnTo>
                  <a:lnTo>
                    <a:pt x="1002" y="1322"/>
                  </a:lnTo>
                  <a:lnTo>
                    <a:pt x="992" y="1366"/>
                  </a:lnTo>
                  <a:lnTo>
                    <a:pt x="980" y="1408"/>
                  </a:lnTo>
                  <a:lnTo>
                    <a:pt x="966" y="1450"/>
                  </a:lnTo>
                  <a:lnTo>
                    <a:pt x="950" y="1490"/>
                  </a:lnTo>
                  <a:lnTo>
                    <a:pt x="932" y="1528"/>
                  </a:lnTo>
                  <a:lnTo>
                    <a:pt x="914" y="1568"/>
                  </a:lnTo>
                  <a:lnTo>
                    <a:pt x="892" y="1604"/>
                  </a:lnTo>
                  <a:lnTo>
                    <a:pt x="868" y="1640"/>
                  </a:lnTo>
                  <a:lnTo>
                    <a:pt x="844" y="1676"/>
                  </a:lnTo>
                  <a:lnTo>
                    <a:pt x="818" y="1708"/>
                  </a:lnTo>
                  <a:lnTo>
                    <a:pt x="790" y="1742"/>
                  </a:lnTo>
                  <a:lnTo>
                    <a:pt x="760" y="1772"/>
                  </a:lnTo>
                  <a:lnTo>
                    <a:pt x="730" y="1802"/>
                  </a:lnTo>
                  <a:lnTo>
                    <a:pt x="698" y="1830"/>
                  </a:lnTo>
                  <a:lnTo>
                    <a:pt x="664" y="1856"/>
                  </a:lnTo>
                  <a:lnTo>
                    <a:pt x="630" y="1880"/>
                  </a:lnTo>
                  <a:lnTo>
                    <a:pt x="594" y="1904"/>
                  </a:lnTo>
                  <a:lnTo>
                    <a:pt x="556" y="1926"/>
                  </a:lnTo>
                  <a:lnTo>
                    <a:pt x="518" y="1944"/>
                  </a:lnTo>
                  <a:lnTo>
                    <a:pt x="478" y="1962"/>
                  </a:lnTo>
                  <a:lnTo>
                    <a:pt x="438" y="1978"/>
                  </a:lnTo>
                  <a:lnTo>
                    <a:pt x="398" y="1992"/>
                  </a:lnTo>
                  <a:lnTo>
                    <a:pt x="356" y="2004"/>
                  </a:lnTo>
                  <a:lnTo>
                    <a:pt x="312" y="2014"/>
                  </a:lnTo>
                  <a:lnTo>
                    <a:pt x="268" y="2022"/>
                  </a:lnTo>
                  <a:lnTo>
                    <a:pt x="224" y="2028"/>
                  </a:lnTo>
                  <a:lnTo>
                    <a:pt x="180" y="2032"/>
                  </a:lnTo>
                  <a:lnTo>
                    <a:pt x="134" y="2032"/>
                  </a:lnTo>
                  <a:lnTo>
                    <a:pt x="134" y="2032"/>
                  </a:lnTo>
                  <a:lnTo>
                    <a:pt x="130" y="2032"/>
                  </a:lnTo>
                  <a:lnTo>
                    <a:pt x="130" y="2032"/>
                  </a:lnTo>
                  <a:lnTo>
                    <a:pt x="130" y="2032"/>
                  </a:lnTo>
                  <a:lnTo>
                    <a:pt x="126" y="2032"/>
                  </a:lnTo>
                  <a:lnTo>
                    <a:pt x="126" y="2032"/>
                  </a:lnTo>
                  <a:lnTo>
                    <a:pt x="114" y="2032"/>
                  </a:lnTo>
                  <a:lnTo>
                    <a:pt x="100" y="2034"/>
                  </a:lnTo>
                  <a:lnTo>
                    <a:pt x="88" y="2038"/>
                  </a:lnTo>
                  <a:lnTo>
                    <a:pt x="78" y="2042"/>
                  </a:lnTo>
                  <a:lnTo>
                    <a:pt x="56" y="2054"/>
                  </a:lnTo>
                  <a:lnTo>
                    <a:pt x="38" y="2070"/>
                  </a:lnTo>
                  <a:lnTo>
                    <a:pt x="22" y="2088"/>
                  </a:lnTo>
                  <a:lnTo>
                    <a:pt x="10" y="2110"/>
                  </a:lnTo>
                  <a:lnTo>
                    <a:pt x="6" y="2120"/>
                  </a:lnTo>
                  <a:lnTo>
                    <a:pt x="2" y="2132"/>
                  </a:lnTo>
                  <a:lnTo>
                    <a:pt x="2" y="2146"/>
                  </a:lnTo>
                  <a:lnTo>
                    <a:pt x="0" y="2158"/>
                  </a:lnTo>
                  <a:lnTo>
                    <a:pt x="0" y="2158"/>
                  </a:lnTo>
                  <a:lnTo>
                    <a:pt x="2" y="2170"/>
                  </a:lnTo>
                  <a:lnTo>
                    <a:pt x="2" y="2184"/>
                  </a:lnTo>
                  <a:lnTo>
                    <a:pt x="6" y="2196"/>
                  </a:lnTo>
                  <a:lnTo>
                    <a:pt x="10" y="2206"/>
                  </a:lnTo>
                  <a:lnTo>
                    <a:pt x="22" y="2228"/>
                  </a:lnTo>
                  <a:lnTo>
                    <a:pt x="38" y="2246"/>
                  </a:lnTo>
                  <a:lnTo>
                    <a:pt x="56" y="2262"/>
                  </a:lnTo>
                  <a:lnTo>
                    <a:pt x="78" y="2274"/>
                  </a:lnTo>
                  <a:lnTo>
                    <a:pt x="88" y="2278"/>
                  </a:lnTo>
                  <a:lnTo>
                    <a:pt x="100" y="2282"/>
                  </a:lnTo>
                  <a:lnTo>
                    <a:pt x="114" y="2284"/>
                  </a:lnTo>
                  <a:lnTo>
                    <a:pt x="126" y="2284"/>
                  </a:lnTo>
                  <a:lnTo>
                    <a:pt x="126" y="2284"/>
                  </a:lnTo>
                  <a:lnTo>
                    <a:pt x="130" y="2284"/>
                  </a:lnTo>
                  <a:lnTo>
                    <a:pt x="130" y="2284"/>
                  </a:lnTo>
                  <a:lnTo>
                    <a:pt x="130" y="2284"/>
                  </a:lnTo>
                  <a:lnTo>
                    <a:pt x="134" y="2284"/>
                  </a:lnTo>
                  <a:lnTo>
                    <a:pt x="134" y="2284"/>
                  </a:lnTo>
                  <a:lnTo>
                    <a:pt x="192" y="2282"/>
                  </a:lnTo>
                  <a:lnTo>
                    <a:pt x="250" y="2278"/>
                  </a:lnTo>
                  <a:lnTo>
                    <a:pt x="308" y="2270"/>
                  </a:lnTo>
                  <a:lnTo>
                    <a:pt x="364" y="2260"/>
                  </a:lnTo>
                  <a:lnTo>
                    <a:pt x="418" y="2248"/>
                  </a:lnTo>
                  <a:lnTo>
                    <a:pt x="472" y="2232"/>
                  </a:lnTo>
                  <a:lnTo>
                    <a:pt x="526" y="2214"/>
                  </a:lnTo>
                  <a:lnTo>
                    <a:pt x="578" y="2194"/>
                  </a:lnTo>
                  <a:lnTo>
                    <a:pt x="628" y="2172"/>
                  </a:lnTo>
                  <a:lnTo>
                    <a:pt x="678" y="2146"/>
                  </a:lnTo>
                  <a:lnTo>
                    <a:pt x="726" y="2118"/>
                  </a:lnTo>
                  <a:lnTo>
                    <a:pt x="772" y="2088"/>
                  </a:lnTo>
                  <a:lnTo>
                    <a:pt x="816" y="2056"/>
                  </a:lnTo>
                  <a:lnTo>
                    <a:pt x="860" y="2024"/>
                  </a:lnTo>
                  <a:lnTo>
                    <a:pt x="900" y="1988"/>
                  </a:lnTo>
                  <a:lnTo>
                    <a:pt x="940" y="1950"/>
                  </a:lnTo>
                  <a:lnTo>
                    <a:pt x="978" y="1910"/>
                  </a:lnTo>
                  <a:lnTo>
                    <a:pt x="1014" y="1868"/>
                  </a:lnTo>
                  <a:lnTo>
                    <a:pt x="1048" y="1826"/>
                  </a:lnTo>
                  <a:lnTo>
                    <a:pt x="1080" y="1780"/>
                  </a:lnTo>
                  <a:lnTo>
                    <a:pt x="1110" y="1734"/>
                  </a:lnTo>
                  <a:lnTo>
                    <a:pt x="1136" y="1686"/>
                  </a:lnTo>
                  <a:lnTo>
                    <a:pt x="1162" y="1638"/>
                  </a:lnTo>
                  <a:lnTo>
                    <a:pt x="1184" y="1586"/>
                  </a:lnTo>
                  <a:lnTo>
                    <a:pt x="1206" y="1534"/>
                  </a:lnTo>
                  <a:lnTo>
                    <a:pt x="1222" y="1482"/>
                  </a:lnTo>
                  <a:lnTo>
                    <a:pt x="1238" y="1428"/>
                  </a:lnTo>
                  <a:lnTo>
                    <a:pt x="1252" y="1372"/>
                  </a:lnTo>
                  <a:lnTo>
                    <a:pt x="1262" y="1316"/>
                  </a:lnTo>
                  <a:lnTo>
                    <a:pt x="1268" y="1258"/>
                  </a:lnTo>
                  <a:lnTo>
                    <a:pt x="1272" y="1200"/>
                  </a:lnTo>
                  <a:lnTo>
                    <a:pt x="1274" y="1142"/>
                  </a:lnTo>
                  <a:lnTo>
                    <a:pt x="1274" y="1142"/>
                  </a:lnTo>
                  <a:lnTo>
                    <a:pt x="1272" y="1084"/>
                  </a:lnTo>
                  <a:lnTo>
                    <a:pt x="1268" y="1026"/>
                  </a:lnTo>
                  <a:lnTo>
                    <a:pt x="1262" y="968"/>
                  </a:lnTo>
                  <a:lnTo>
                    <a:pt x="1252" y="912"/>
                  </a:lnTo>
                  <a:lnTo>
                    <a:pt x="1238" y="856"/>
                  </a:lnTo>
                  <a:lnTo>
                    <a:pt x="1222" y="802"/>
                  </a:lnTo>
                  <a:lnTo>
                    <a:pt x="1206" y="750"/>
                  </a:lnTo>
                  <a:lnTo>
                    <a:pt x="1184" y="698"/>
                  </a:lnTo>
                  <a:lnTo>
                    <a:pt x="1162" y="648"/>
                  </a:lnTo>
                  <a:lnTo>
                    <a:pt x="1136" y="598"/>
                  </a:lnTo>
                  <a:lnTo>
                    <a:pt x="1110" y="550"/>
                  </a:lnTo>
                  <a:lnTo>
                    <a:pt x="1080" y="504"/>
                  </a:lnTo>
                  <a:lnTo>
                    <a:pt x="1048" y="460"/>
                  </a:lnTo>
                  <a:lnTo>
                    <a:pt x="1014" y="416"/>
                  </a:lnTo>
                  <a:lnTo>
                    <a:pt x="978" y="374"/>
                  </a:lnTo>
                  <a:lnTo>
                    <a:pt x="940" y="334"/>
                  </a:lnTo>
                  <a:lnTo>
                    <a:pt x="900" y="298"/>
                  </a:lnTo>
                  <a:lnTo>
                    <a:pt x="860" y="262"/>
                  </a:lnTo>
                  <a:lnTo>
                    <a:pt x="816" y="228"/>
                  </a:lnTo>
                  <a:lnTo>
                    <a:pt x="772" y="196"/>
                  </a:lnTo>
                  <a:lnTo>
                    <a:pt x="726" y="166"/>
                  </a:lnTo>
                  <a:lnTo>
                    <a:pt x="678" y="138"/>
                  </a:lnTo>
                  <a:lnTo>
                    <a:pt x="628" y="114"/>
                  </a:lnTo>
                  <a:lnTo>
                    <a:pt x="578" y="90"/>
                  </a:lnTo>
                  <a:lnTo>
                    <a:pt x="526" y="70"/>
                  </a:lnTo>
                  <a:lnTo>
                    <a:pt x="472" y="52"/>
                  </a:lnTo>
                  <a:lnTo>
                    <a:pt x="418" y="36"/>
                  </a:lnTo>
                  <a:lnTo>
                    <a:pt x="364" y="24"/>
                  </a:lnTo>
                  <a:lnTo>
                    <a:pt x="308" y="14"/>
                  </a:lnTo>
                  <a:lnTo>
                    <a:pt x="250" y="6"/>
                  </a:lnTo>
                  <a:lnTo>
                    <a:pt x="192" y="2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D8C168EB-9BAF-444F-AD52-26B784AC27D2}"/>
              </a:ext>
            </a:extLst>
          </p:cNvPr>
          <p:cNvGrpSpPr/>
          <p:nvPr userDrawn="1"/>
        </p:nvGrpSpPr>
        <p:grpSpPr>
          <a:xfrm>
            <a:off x="10918682" y="6216539"/>
            <a:ext cx="1140346" cy="496357"/>
            <a:chOff x="7242175" y="5719763"/>
            <a:chExt cx="1209675" cy="571500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C6B5FD61-1156-43D8-BD61-37DE7F6CF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950" y="5932488"/>
              <a:ext cx="133350" cy="346075"/>
            </a:xfrm>
            <a:custGeom>
              <a:avLst/>
              <a:gdLst>
                <a:gd name="T0" fmla="*/ 34 w 84"/>
                <a:gd name="T1" fmla="*/ 34 h 218"/>
                <a:gd name="T2" fmla="*/ 68 w 84"/>
                <a:gd name="T3" fmla="*/ 34 h 218"/>
                <a:gd name="T4" fmla="*/ 68 w 84"/>
                <a:gd name="T5" fmla="*/ 34 h 218"/>
                <a:gd name="T6" fmla="*/ 68 w 84"/>
                <a:gd name="T7" fmla="*/ 34 h 218"/>
                <a:gd name="T8" fmla="*/ 74 w 84"/>
                <a:gd name="T9" fmla="*/ 32 h 218"/>
                <a:gd name="T10" fmla="*/ 80 w 84"/>
                <a:gd name="T11" fmla="*/ 28 h 218"/>
                <a:gd name="T12" fmla="*/ 84 w 84"/>
                <a:gd name="T13" fmla="*/ 24 h 218"/>
                <a:gd name="T14" fmla="*/ 84 w 84"/>
                <a:gd name="T15" fmla="*/ 16 h 218"/>
                <a:gd name="T16" fmla="*/ 84 w 84"/>
                <a:gd name="T17" fmla="*/ 16 h 218"/>
                <a:gd name="T18" fmla="*/ 84 w 84"/>
                <a:gd name="T19" fmla="*/ 10 h 218"/>
                <a:gd name="T20" fmla="*/ 80 w 84"/>
                <a:gd name="T21" fmla="*/ 4 h 218"/>
                <a:gd name="T22" fmla="*/ 74 w 84"/>
                <a:gd name="T23" fmla="*/ 2 h 218"/>
                <a:gd name="T24" fmla="*/ 68 w 84"/>
                <a:gd name="T25" fmla="*/ 0 h 218"/>
                <a:gd name="T26" fmla="*/ 68 w 84"/>
                <a:gd name="T27" fmla="*/ 0 h 218"/>
                <a:gd name="T28" fmla="*/ 18 w 84"/>
                <a:gd name="T29" fmla="*/ 0 h 218"/>
                <a:gd name="T30" fmla="*/ 18 w 84"/>
                <a:gd name="T31" fmla="*/ 0 h 218"/>
                <a:gd name="T32" fmla="*/ 18 w 84"/>
                <a:gd name="T33" fmla="*/ 0 h 218"/>
                <a:gd name="T34" fmla="*/ 18 w 84"/>
                <a:gd name="T35" fmla="*/ 0 h 218"/>
                <a:gd name="T36" fmla="*/ 12 w 84"/>
                <a:gd name="T37" fmla="*/ 2 h 218"/>
                <a:gd name="T38" fmla="*/ 6 w 84"/>
                <a:gd name="T39" fmla="*/ 4 h 218"/>
                <a:gd name="T40" fmla="*/ 2 w 84"/>
                <a:gd name="T41" fmla="*/ 10 h 218"/>
                <a:gd name="T42" fmla="*/ 0 w 84"/>
                <a:gd name="T43" fmla="*/ 16 h 218"/>
                <a:gd name="T44" fmla="*/ 0 w 84"/>
                <a:gd name="T45" fmla="*/ 16 h 218"/>
                <a:gd name="T46" fmla="*/ 0 w 84"/>
                <a:gd name="T47" fmla="*/ 16 h 218"/>
                <a:gd name="T48" fmla="*/ 0 w 84"/>
                <a:gd name="T49" fmla="*/ 202 h 218"/>
                <a:gd name="T50" fmla="*/ 0 w 84"/>
                <a:gd name="T51" fmla="*/ 202 h 218"/>
                <a:gd name="T52" fmla="*/ 0 w 84"/>
                <a:gd name="T53" fmla="*/ 202 h 218"/>
                <a:gd name="T54" fmla="*/ 0 w 84"/>
                <a:gd name="T55" fmla="*/ 202 h 218"/>
                <a:gd name="T56" fmla="*/ 0 w 84"/>
                <a:gd name="T57" fmla="*/ 202 h 218"/>
                <a:gd name="T58" fmla="*/ 2 w 84"/>
                <a:gd name="T59" fmla="*/ 208 h 218"/>
                <a:gd name="T60" fmla="*/ 6 w 84"/>
                <a:gd name="T61" fmla="*/ 214 h 218"/>
                <a:gd name="T62" fmla="*/ 12 w 84"/>
                <a:gd name="T63" fmla="*/ 218 h 218"/>
                <a:gd name="T64" fmla="*/ 18 w 84"/>
                <a:gd name="T65" fmla="*/ 218 h 218"/>
                <a:gd name="T66" fmla="*/ 18 w 84"/>
                <a:gd name="T67" fmla="*/ 218 h 218"/>
                <a:gd name="T68" fmla="*/ 24 w 84"/>
                <a:gd name="T69" fmla="*/ 218 h 218"/>
                <a:gd name="T70" fmla="*/ 30 w 84"/>
                <a:gd name="T71" fmla="*/ 214 h 218"/>
                <a:gd name="T72" fmla="*/ 34 w 84"/>
                <a:gd name="T73" fmla="*/ 208 h 218"/>
                <a:gd name="T74" fmla="*/ 34 w 84"/>
                <a:gd name="T75" fmla="*/ 202 h 218"/>
                <a:gd name="T76" fmla="*/ 34 w 84"/>
                <a:gd name="T77" fmla="*/ 202 h 218"/>
                <a:gd name="T78" fmla="*/ 34 w 84"/>
                <a:gd name="T79" fmla="*/ 202 h 218"/>
                <a:gd name="T80" fmla="*/ 34 w 84"/>
                <a:gd name="T81" fmla="*/ 202 h 218"/>
                <a:gd name="T82" fmla="*/ 34 w 84"/>
                <a:gd name="T83" fmla="*/ 3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4" h="218">
                  <a:moveTo>
                    <a:pt x="34" y="34"/>
                  </a:moveTo>
                  <a:lnTo>
                    <a:pt x="68" y="34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74" y="32"/>
                  </a:lnTo>
                  <a:lnTo>
                    <a:pt x="80" y="28"/>
                  </a:lnTo>
                  <a:lnTo>
                    <a:pt x="84" y="24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0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2" y="208"/>
                  </a:lnTo>
                  <a:lnTo>
                    <a:pt x="6" y="214"/>
                  </a:lnTo>
                  <a:lnTo>
                    <a:pt x="12" y="218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24" y="218"/>
                  </a:lnTo>
                  <a:lnTo>
                    <a:pt x="30" y="214"/>
                  </a:lnTo>
                  <a:lnTo>
                    <a:pt x="34" y="208"/>
                  </a:lnTo>
                  <a:lnTo>
                    <a:pt x="34" y="202"/>
                  </a:lnTo>
                  <a:lnTo>
                    <a:pt x="34" y="202"/>
                  </a:lnTo>
                  <a:lnTo>
                    <a:pt x="34" y="202"/>
                  </a:lnTo>
                  <a:lnTo>
                    <a:pt x="34" y="202"/>
                  </a:lnTo>
                  <a:lnTo>
                    <a:pt x="34" y="34"/>
                  </a:lnTo>
                  <a:close/>
                </a:path>
              </a:pathLst>
            </a:custGeom>
            <a:solidFill>
              <a:srgbClr val="7DC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C042F9E8-042B-4011-B743-4364FDBE3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2175" y="5824538"/>
              <a:ext cx="346075" cy="454025"/>
            </a:xfrm>
            <a:custGeom>
              <a:avLst/>
              <a:gdLst>
                <a:gd name="T0" fmla="*/ 134 w 218"/>
                <a:gd name="T1" fmla="*/ 34 h 286"/>
                <a:gd name="T2" fmla="*/ 144 w 218"/>
                <a:gd name="T3" fmla="*/ 36 h 286"/>
                <a:gd name="T4" fmla="*/ 162 w 218"/>
                <a:gd name="T5" fmla="*/ 42 h 286"/>
                <a:gd name="T6" fmla="*/ 176 w 218"/>
                <a:gd name="T7" fmla="*/ 56 h 286"/>
                <a:gd name="T8" fmla="*/ 184 w 218"/>
                <a:gd name="T9" fmla="*/ 74 h 286"/>
                <a:gd name="T10" fmla="*/ 186 w 218"/>
                <a:gd name="T11" fmla="*/ 84 h 286"/>
                <a:gd name="T12" fmla="*/ 182 w 218"/>
                <a:gd name="T13" fmla="*/ 104 h 286"/>
                <a:gd name="T14" fmla="*/ 170 w 218"/>
                <a:gd name="T15" fmla="*/ 120 h 286"/>
                <a:gd name="T16" fmla="*/ 154 w 218"/>
                <a:gd name="T17" fmla="*/ 132 h 286"/>
                <a:gd name="T18" fmla="*/ 134 w 218"/>
                <a:gd name="T19" fmla="*/ 136 h 286"/>
                <a:gd name="T20" fmla="*/ 134 w 218"/>
                <a:gd name="T21" fmla="*/ 136 h 286"/>
                <a:gd name="T22" fmla="*/ 134 w 218"/>
                <a:gd name="T23" fmla="*/ 136 h 286"/>
                <a:gd name="T24" fmla="*/ 134 w 218"/>
                <a:gd name="T25" fmla="*/ 136 h 286"/>
                <a:gd name="T26" fmla="*/ 134 w 218"/>
                <a:gd name="T27" fmla="*/ 136 h 286"/>
                <a:gd name="T28" fmla="*/ 122 w 218"/>
                <a:gd name="T29" fmla="*/ 140 h 286"/>
                <a:gd name="T30" fmla="*/ 118 w 218"/>
                <a:gd name="T31" fmla="*/ 152 h 286"/>
                <a:gd name="T32" fmla="*/ 118 w 218"/>
                <a:gd name="T33" fmla="*/ 158 h 286"/>
                <a:gd name="T34" fmla="*/ 128 w 218"/>
                <a:gd name="T35" fmla="*/ 168 h 286"/>
                <a:gd name="T36" fmla="*/ 134 w 218"/>
                <a:gd name="T37" fmla="*/ 168 h 286"/>
                <a:gd name="T38" fmla="*/ 134 w 218"/>
                <a:gd name="T39" fmla="*/ 168 h 286"/>
                <a:gd name="T40" fmla="*/ 134 w 218"/>
                <a:gd name="T41" fmla="*/ 168 h 286"/>
                <a:gd name="T42" fmla="*/ 168 w 218"/>
                <a:gd name="T43" fmla="*/ 162 h 286"/>
                <a:gd name="T44" fmla="*/ 194 w 218"/>
                <a:gd name="T45" fmla="*/ 144 h 286"/>
                <a:gd name="T46" fmla="*/ 212 w 218"/>
                <a:gd name="T47" fmla="*/ 118 h 286"/>
                <a:gd name="T48" fmla="*/ 218 w 218"/>
                <a:gd name="T49" fmla="*/ 84 h 286"/>
                <a:gd name="T50" fmla="*/ 216 w 218"/>
                <a:gd name="T51" fmla="*/ 68 h 286"/>
                <a:gd name="T52" fmla="*/ 204 w 218"/>
                <a:gd name="T53" fmla="*/ 38 h 286"/>
                <a:gd name="T54" fmla="*/ 182 w 218"/>
                <a:gd name="T55" fmla="*/ 14 h 286"/>
                <a:gd name="T56" fmla="*/ 152 w 218"/>
                <a:gd name="T57" fmla="*/ 2 h 286"/>
                <a:gd name="T58" fmla="*/ 134 w 218"/>
                <a:gd name="T59" fmla="*/ 0 h 286"/>
                <a:gd name="T60" fmla="*/ 16 w 218"/>
                <a:gd name="T61" fmla="*/ 0 h 286"/>
                <a:gd name="T62" fmla="*/ 10 w 218"/>
                <a:gd name="T63" fmla="*/ 2 h 286"/>
                <a:gd name="T64" fmla="*/ 0 w 218"/>
                <a:gd name="T65" fmla="*/ 10 h 286"/>
                <a:gd name="T66" fmla="*/ 0 w 218"/>
                <a:gd name="T67" fmla="*/ 16 h 286"/>
                <a:gd name="T68" fmla="*/ 0 w 218"/>
                <a:gd name="T69" fmla="*/ 270 h 286"/>
                <a:gd name="T70" fmla="*/ 4 w 218"/>
                <a:gd name="T71" fmla="*/ 282 h 286"/>
                <a:gd name="T72" fmla="*/ 16 w 218"/>
                <a:gd name="T73" fmla="*/ 286 h 286"/>
                <a:gd name="T74" fmla="*/ 22 w 218"/>
                <a:gd name="T75" fmla="*/ 286 h 286"/>
                <a:gd name="T76" fmla="*/ 32 w 218"/>
                <a:gd name="T77" fmla="*/ 276 h 286"/>
                <a:gd name="T78" fmla="*/ 34 w 218"/>
                <a:gd name="T79" fmla="*/ 3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8" h="286">
                  <a:moveTo>
                    <a:pt x="134" y="34"/>
                  </a:moveTo>
                  <a:lnTo>
                    <a:pt x="134" y="34"/>
                  </a:lnTo>
                  <a:lnTo>
                    <a:pt x="134" y="34"/>
                  </a:lnTo>
                  <a:lnTo>
                    <a:pt x="144" y="36"/>
                  </a:lnTo>
                  <a:lnTo>
                    <a:pt x="154" y="38"/>
                  </a:lnTo>
                  <a:lnTo>
                    <a:pt x="162" y="42"/>
                  </a:lnTo>
                  <a:lnTo>
                    <a:pt x="170" y="50"/>
                  </a:lnTo>
                  <a:lnTo>
                    <a:pt x="176" y="56"/>
                  </a:lnTo>
                  <a:lnTo>
                    <a:pt x="182" y="66"/>
                  </a:lnTo>
                  <a:lnTo>
                    <a:pt x="184" y="74"/>
                  </a:lnTo>
                  <a:lnTo>
                    <a:pt x="186" y="84"/>
                  </a:lnTo>
                  <a:lnTo>
                    <a:pt x="186" y="84"/>
                  </a:lnTo>
                  <a:lnTo>
                    <a:pt x="184" y="94"/>
                  </a:lnTo>
                  <a:lnTo>
                    <a:pt x="182" y="104"/>
                  </a:lnTo>
                  <a:lnTo>
                    <a:pt x="176" y="114"/>
                  </a:lnTo>
                  <a:lnTo>
                    <a:pt x="170" y="120"/>
                  </a:lnTo>
                  <a:lnTo>
                    <a:pt x="162" y="126"/>
                  </a:lnTo>
                  <a:lnTo>
                    <a:pt x="154" y="132"/>
                  </a:lnTo>
                  <a:lnTo>
                    <a:pt x="144" y="134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28" y="136"/>
                  </a:lnTo>
                  <a:lnTo>
                    <a:pt x="122" y="140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8" y="152"/>
                  </a:lnTo>
                  <a:lnTo>
                    <a:pt x="118" y="158"/>
                  </a:lnTo>
                  <a:lnTo>
                    <a:pt x="122" y="164"/>
                  </a:lnTo>
                  <a:lnTo>
                    <a:pt x="128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52" y="166"/>
                  </a:lnTo>
                  <a:lnTo>
                    <a:pt x="168" y="162"/>
                  </a:lnTo>
                  <a:lnTo>
                    <a:pt x="182" y="154"/>
                  </a:lnTo>
                  <a:lnTo>
                    <a:pt x="194" y="144"/>
                  </a:lnTo>
                  <a:lnTo>
                    <a:pt x="204" y="132"/>
                  </a:lnTo>
                  <a:lnTo>
                    <a:pt x="212" y="118"/>
                  </a:lnTo>
                  <a:lnTo>
                    <a:pt x="216" y="102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16" y="68"/>
                  </a:lnTo>
                  <a:lnTo>
                    <a:pt x="212" y="52"/>
                  </a:lnTo>
                  <a:lnTo>
                    <a:pt x="204" y="38"/>
                  </a:lnTo>
                  <a:lnTo>
                    <a:pt x="194" y="26"/>
                  </a:lnTo>
                  <a:lnTo>
                    <a:pt x="182" y="14"/>
                  </a:lnTo>
                  <a:lnTo>
                    <a:pt x="168" y="8"/>
                  </a:lnTo>
                  <a:lnTo>
                    <a:pt x="152" y="2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6"/>
                  </a:lnTo>
                  <a:lnTo>
                    <a:pt x="4" y="282"/>
                  </a:lnTo>
                  <a:lnTo>
                    <a:pt x="10" y="286"/>
                  </a:lnTo>
                  <a:lnTo>
                    <a:pt x="16" y="286"/>
                  </a:lnTo>
                  <a:lnTo>
                    <a:pt x="16" y="286"/>
                  </a:lnTo>
                  <a:lnTo>
                    <a:pt x="22" y="286"/>
                  </a:lnTo>
                  <a:lnTo>
                    <a:pt x="28" y="282"/>
                  </a:lnTo>
                  <a:lnTo>
                    <a:pt x="32" y="276"/>
                  </a:lnTo>
                  <a:lnTo>
                    <a:pt x="34" y="270"/>
                  </a:lnTo>
                  <a:lnTo>
                    <a:pt x="34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7DC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DE55B4D1-8752-45A4-B6B2-9C3743028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00" y="5719763"/>
              <a:ext cx="266700" cy="479425"/>
            </a:xfrm>
            <a:custGeom>
              <a:avLst/>
              <a:gdLst>
                <a:gd name="T0" fmla="*/ 16 w 168"/>
                <a:gd name="T1" fmla="*/ 0 h 302"/>
                <a:gd name="T2" fmla="*/ 16 w 168"/>
                <a:gd name="T3" fmla="*/ 0 h 302"/>
                <a:gd name="T4" fmla="*/ 16 w 168"/>
                <a:gd name="T5" fmla="*/ 0 h 302"/>
                <a:gd name="T6" fmla="*/ 10 w 168"/>
                <a:gd name="T7" fmla="*/ 0 h 302"/>
                <a:gd name="T8" fmla="*/ 0 w 168"/>
                <a:gd name="T9" fmla="*/ 10 h 302"/>
                <a:gd name="T10" fmla="*/ 0 w 168"/>
                <a:gd name="T11" fmla="*/ 16 h 302"/>
                <a:gd name="T12" fmla="*/ 4 w 168"/>
                <a:gd name="T13" fmla="*/ 28 h 302"/>
                <a:gd name="T14" fmla="*/ 16 w 168"/>
                <a:gd name="T15" fmla="*/ 32 h 302"/>
                <a:gd name="T16" fmla="*/ 16 w 168"/>
                <a:gd name="T17" fmla="*/ 32 h 302"/>
                <a:gd name="T18" fmla="*/ 16 w 168"/>
                <a:gd name="T19" fmla="*/ 32 h 302"/>
                <a:gd name="T20" fmla="*/ 16 w 168"/>
                <a:gd name="T21" fmla="*/ 32 h 302"/>
                <a:gd name="T22" fmla="*/ 40 w 168"/>
                <a:gd name="T23" fmla="*/ 36 h 302"/>
                <a:gd name="T24" fmla="*/ 82 w 168"/>
                <a:gd name="T25" fmla="*/ 54 h 302"/>
                <a:gd name="T26" fmla="*/ 114 w 168"/>
                <a:gd name="T27" fmla="*/ 84 h 302"/>
                <a:gd name="T28" fmla="*/ 132 w 168"/>
                <a:gd name="T29" fmla="*/ 128 h 302"/>
                <a:gd name="T30" fmla="*/ 134 w 168"/>
                <a:gd name="T31" fmla="*/ 150 h 302"/>
                <a:gd name="T32" fmla="*/ 134 w 168"/>
                <a:gd name="T33" fmla="*/ 162 h 302"/>
                <a:gd name="T34" fmla="*/ 126 w 168"/>
                <a:gd name="T35" fmla="*/ 196 h 302"/>
                <a:gd name="T36" fmla="*/ 100 w 168"/>
                <a:gd name="T37" fmla="*/ 234 h 302"/>
                <a:gd name="T38" fmla="*/ 62 w 168"/>
                <a:gd name="T39" fmla="*/ 260 h 302"/>
                <a:gd name="T40" fmla="*/ 28 w 168"/>
                <a:gd name="T41" fmla="*/ 268 h 302"/>
                <a:gd name="T42" fmla="*/ 16 w 168"/>
                <a:gd name="T43" fmla="*/ 268 h 302"/>
                <a:gd name="T44" fmla="*/ 16 w 168"/>
                <a:gd name="T45" fmla="*/ 268 h 302"/>
                <a:gd name="T46" fmla="*/ 16 w 168"/>
                <a:gd name="T47" fmla="*/ 268 h 302"/>
                <a:gd name="T48" fmla="*/ 10 w 168"/>
                <a:gd name="T49" fmla="*/ 270 h 302"/>
                <a:gd name="T50" fmla="*/ 0 w 168"/>
                <a:gd name="T51" fmla="*/ 280 h 302"/>
                <a:gd name="T52" fmla="*/ 0 w 168"/>
                <a:gd name="T53" fmla="*/ 286 h 302"/>
                <a:gd name="T54" fmla="*/ 4 w 168"/>
                <a:gd name="T55" fmla="*/ 298 h 302"/>
                <a:gd name="T56" fmla="*/ 16 w 168"/>
                <a:gd name="T57" fmla="*/ 302 h 302"/>
                <a:gd name="T58" fmla="*/ 16 w 168"/>
                <a:gd name="T59" fmla="*/ 302 h 302"/>
                <a:gd name="T60" fmla="*/ 16 w 168"/>
                <a:gd name="T61" fmla="*/ 302 h 302"/>
                <a:gd name="T62" fmla="*/ 16 w 168"/>
                <a:gd name="T63" fmla="*/ 302 h 302"/>
                <a:gd name="T64" fmla="*/ 48 w 168"/>
                <a:gd name="T65" fmla="*/ 300 h 302"/>
                <a:gd name="T66" fmla="*/ 76 w 168"/>
                <a:gd name="T67" fmla="*/ 290 h 302"/>
                <a:gd name="T68" fmla="*/ 102 w 168"/>
                <a:gd name="T69" fmla="*/ 276 h 302"/>
                <a:gd name="T70" fmla="*/ 124 w 168"/>
                <a:gd name="T71" fmla="*/ 258 h 302"/>
                <a:gd name="T72" fmla="*/ 142 w 168"/>
                <a:gd name="T73" fmla="*/ 236 h 302"/>
                <a:gd name="T74" fmla="*/ 156 w 168"/>
                <a:gd name="T75" fmla="*/ 210 h 302"/>
                <a:gd name="T76" fmla="*/ 166 w 168"/>
                <a:gd name="T77" fmla="*/ 182 h 302"/>
                <a:gd name="T78" fmla="*/ 168 w 168"/>
                <a:gd name="T79" fmla="*/ 150 h 302"/>
                <a:gd name="T80" fmla="*/ 168 w 168"/>
                <a:gd name="T81" fmla="*/ 136 h 302"/>
                <a:gd name="T82" fmla="*/ 162 w 168"/>
                <a:gd name="T83" fmla="*/ 106 h 302"/>
                <a:gd name="T84" fmla="*/ 150 w 168"/>
                <a:gd name="T85" fmla="*/ 78 h 302"/>
                <a:gd name="T86" fmla="*/ 134 w 168"/>
                <a:gd name="T87" fmla="*/ 54 h 302"/>
                <a:gd name="T88" fmla="*/ 114 w 168"/>
                <a:gd name="T89" fmla="*/ 34 h 302"/>
                <a:gd name="T90" fmla="*/ 88 w 168"/>
                <a:gd name="T91" fmla="*/ 18 h 302"/>
                <a:gd name="T92" fmla="*/ 62 w 168"/>
                <a:gd name="T93" fmla="*/ 6 h 302"/>
                <a:gd name="T94" fmla="*/ 32 w 168"/>
                <a:gd name="T95" fmla="*/ 0 h 302"/>
                <a:gd name="T96" fmla="*/ 16 w 168"/>
                <a:gd name="T9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8" h="302">
                  <a:moveTo>
                    <a:pt x="16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8" y="34"/>
                  </a:lnTo>
                  <a:lnTo>
                    <a:pt x="40" y="36"/>
                  </a:lnTo>
                  <a:lnTo>
                    <a:pt x="62" y="42"/>
                  </a:lnTo>
                  <a:lnTo>
                    <a:pt x="82" y="54"/>
                  </a:lnTo>
                  <a:lnTo>
                    <a:pt x="100" y="68"/>
                  </a:lnTo>
                  <a:lnTo>
                    <a:pt x="114" y="84"/>
                  </a:lnTo>
                  <a:lnTo>
                    <a:pt x="126" y="104"/>
                  </a:lnTo>
                  <a:lnTo>
                    <a:pt x="132" y="128"/>
                  </a:lnTo>
                  <a:lnTo>
                    <a:pt x="134" y="138"/>
                  </a:lnTo>
                  <a:lnTo>
                    <a:pt x="134" y="150"/>
                  </a:lnTo>
                  <a:lnTo>
                    <a:pt x="134" y="150"/>
                  </a:lnTo>
                  <a:lnTo>
                    <a:pt x="134" y="162"/>
                  </a:lnTo>
                  <a:lnTo>
                    <a:pt x="132" y="174"/>
                  </a:lnTo>
                  <a:lnTo>
                    <a:pt x="126" y="196"/>
                  </a:lnTo>
                  <a:lnTo>
                    <a:pt x="114" y="216"/>
                  </a:lnTo>
                  <a:lnTo>
                    <a:pt x="100" y="234"/>
                  </a:lnTo>
                  <a:lnTo>
                    <a:pt x="82" y="248"/>
                  </a:lnTo>
                  <a:lnTo>
                    <a:pt x="62" y="260"/>
                  </a:lnTo>
                  <a:lnTo>
                    <a:pt x="40" y="266"/>
                  </a:lnTo>
                  <a:lnTo>
                    <a:pt x="28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10" y="270"/>
                  </a:lnTo>
                  <a:lnTo>
                    <a:pt x="4" y="274"/>
                  </a:lnTo>
                  <a:lnTo>
                    <a:pt x="0" y="280"/>
                  </a:lnTo>
                  <a:lnTo>
                    <a:pt x="0" y="286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4" y="298"/>
                  </a:lnTo>
                  <a:lnTo>
                    <a:pt x="10" y="300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16" y="302"/>
                  </a:lnTo>
                  <a:lnTo>
                    <a:pt x="32" y="302"/>
                  </a:lnTo>
                  <a:lnTo>
                    <a:pt x="48" y="300"/>
                  </a:lnTo>
                  <a:lnTo>
                    <a:pt x="62" y="296"/>
                  </a:lnTo>
                  <a:lnTo>
                    <a:pt x="76" y="290"/>
                  </a:lnTo>
                  <a:lnTo>
                    <a:pt x="88" y="284"/>
                  </a:lnTo>
                  <a:lnTo>
                    <a:pt x="102" y="276"/>
                  </a:lnTo>
                  <a:lnTo>
                    <a:pt x="114" y="268"/>
                  </a:lnTo>
                  <a:lnTo>
                    <a:pt x="124" y="258"/>
                  </a:lnTo>
                  <a:lnTo>
                    <a:pt x="134" y="248"/>
                  </a:lnTo>
                  <a:lnTo>
                    <a:pt x="142" y="236"/>
                  </a:lnTo>
                  <a:lnTo>
                    <a:pt x="150" y="222"/>
                  </a:lnTo>
                  <a:lnTo>
                    <a:pt x="156" y="210"/>
                  </a:lnTo>
                  <a:lnTo>
                    <a:pt x="162" y="196"/>
                  </a:lnTo>
                  <a:lnTo>
                    <a:pt x="166" y="182"/>
                  </a:lnTo>
                  <a:lnTo>
                    <a:pt x="168" y="166"/>
                  </a:lnTo>
                  <a:lnTo>
                    <a:pt x="168" y="150"/>
                  </a:lnTo>
                  <a:lnTo>
                    <a:pt x="168" y="150"/>
                  </a:lnTo>
                  <a:lnTo>
                    <a:pt x="168" y="136"/>
                  </a:lnTo>
                  <a:lnTo>
                    <a:pt x="166" y="120"/>
                  </a:lnTo>
                  <a:lnTo>
                    <a:pt x="162" y="106"/>
                  </a:lnTo>
                  <a:lnTo>
                    <a:pt x="156" y="92"/>
                  </a:lnTo>
                  <a:lnTo>
                    <a:pt x="150" y="78"/>
                  </a:lnTo>
                  <a:lnTo>
                    <a:pt x="142" y="66"/>
                  </a:lnTo>
                  <a:lnTo>
                    <a:pt x="134" y="54"/>
                  </a:lnTo>
                  <a:lnTo>
                    <a:pt x="124" y="44"/>
                  </a:lnTo>
                  <a:lnTo>
                    <a:pt x="114" y="34"/>
                  </a:lnTo>
                  <a:lnTo>
                    <a:pt x="102" y="26"/>
                  </a:lnTo>
                  <a:lnTo>
                    <a:pt x="88" y="18"/>
                  </a:lnTo>
                  <a:lnTo>
                    <a:pt x="76" y="12"/>
                  </a:lnTo>
                  <a:lnTo>
                    <a:pt x="62" y="6"/>
                  </a:lnTo>
                  <a:lnTo>
                    <a:pt x="48" y="2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DC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3FFEAD17-B4BD-4B02-947E-C5CC3B23DE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0175" y="6040438"/>
              <a:ext cx="152400" cy="250825"/>
            </a:xfrm>
            <a:custGeom>
              <a:avLst/>
              <a:gdLst>
                <a:gd name="T0" fmla="*/ 0 w 96"/>
                <a:gd name="T1" fmla="*/ 10 h 158"/>
                <a:gd name="T2" fmla="*/ 2 w 96"/>
                <a:gd name="T3" fmla="*/ 2 h 158"/>
                <a:gd name="T4" fmla="*/ 8 w 96"/>
                <a:gd name="T5" fmla="*/ 0 h 158"/>
                <a:gd name="T6" fmla="*/ 12 w 96"/>
                <a:gd name="T7" fmla="*/ 0 h 158"/>
                <a:gd name="T8" fmla="*/ 18 w 96"/>
                <a:gd name="T9" fmla="*/ 6 h 158"/>
                <a:gd name="T10" fmla="*/ 18 w 96"/>
                <a:gd name="T11" fmla="*/ 14 h 158"/>
                <a:gd name="T12" fmla="*/ 18 w 96"/>
                <a:gd name="T13" fmla="*/ 14 h 158"/>
                <a:gd name="T14" fmla="*/ 30 w 96"/>
                <a:gd name="T15" fmla="*/ 4 h 158"/>
                <a:gd name="T16" fmla="*/ 48 w 96"/>
                <a:gd name="T17" fmla="*/ 0 h 158"/>
                <a:gd name="T18" fmla="*/ 58 w 96"/>
                <a:gd name="T19" fmla="*/ 0 h 158"/>
                <a:gd name="T20" fmla="*/ 76 w 96"/>
                <a:gd name="T21" fmla="*/ 10 h 158"/>
                <a:gd name="T22" fmla="*/ 88 w 96"/>
                <a:gd name="T23" fmla="*/ 26 h 158"/>
                <a:gd name="T24" fmla="*/ 96 w 96"/>
                <a:gd name="T25" fmla="*/ 46 h 158"/>
                <a:gd name="T26" fmla="*/ 96 w 96"/>
                <a:gd name="T27" fmla="*/ 56 h 158"/>
                <a:gd name="T28" fmla="*/ 92 w 96"/>
                <a:gd name="T29" fmla="*/ 78 h 158"/>
                <a:gd name="T30" fmla="*/ 84 w 96"/>
                <a:gd name="T31" fmla="*/ 96 h 158"/>
                <a:gd name="T32" fmla="*/ 68 w 96"/>
                <a:gd name="T33" fmla="*/ 110 h 158"/>
                <a:gd name="T34" fmla="*/ 48 w 96"/>
                <a:gd name="T35" fmla="*/ 114 h 158"/>
                <a:gd name="T36" fmla="*/ 38 w 96"/>
                <a:gd name="T37" fmla="*/ 112 h 158"/>
                <a:gd name="T38" fmla="*/ 22 w 96"/>
                <a:gd name="T39" fmla="*/ 104 h 158"/>
                <a:gd name="T40" fmla="*/ 18 w 96"/>
                <a:gd name="T41" fmla="*/ 98 h 158"/>
                <a:gd name="T42" fmla="*/ 18 w 96"/>
                <a:gd name="T43" fmla="*/ 148 h 158"/>
                <a:gd name="T44" fmla="*/ 16 w 96"/>
                <a:gd name="T45" fmla="*/ 156 h 158"/>
                <a:gd name="T46" fmla="*/ 8 w 96"/>
                <a:gd name="T47" fmla="*/ 158 h 158"/>
                <a:gd name="T48" fmla="*/ 4 w 96"/>
                <a:gd name="T49" fmla="*/ 158 h 158"/>
                <a:gd name="T50" fmla="*/ 0 w 96"/>
                <a:gd name="T51" fmla="*/ 152 h 158"/>
                <a:gd name="T52" fmla="*/ 0 w 96"/>
                <a:gd name="T53" fmla="*/ 10 h 158"/>
                <a:gd name="T54" fmla="*/ 46 w 96"/>
                <a:gd name="T55" fmla="*/ 98 h 158"/>
                <a:gd name="T56" fmla="*/ 62 w 96"/>
                <a:gd name="T57" fmla="*/ 94 h 158"/>
                <a:gd name="T58" fmla="*/ 70 w 96"/>
                <a:gd name="T59" fmla="*/ 84 h 158"/>
                <a:gd name="T60" fmla="*/ 78 w 96"/>
                <a:gd name="T61" fmla="*/ 56 h 158"/>
                <a:gd name="T62" fmla="*/ 76 w 96"/>
                <a:gd name="T63" fmla="*/ 42 h 158"/>
                <a:gd name="T64" fmla="*/ 66 w 96"/>
                <a:gd name="T65" fmla="*/ 24 h 158"/>
                <a:gd name="T66" fmla="*/ 54 w 96"/>
                <a:gd name="T67" fmla="*/ 16 h 158"/>
                <a:gd name="T68" fmla="*/ 46 w 96"/>
                <a:gd name="T69" fmla="*/ 16 h 158"/>
                <a:gd name="T70" fmla="*/ 32 w 96"/>
                <a:gd name="T71" fmla="*/ 20 h 158"/>
                <a:gd name="T72" fmla="*/ 22 w 96"/>
                <a:gd name="T73" fmla="*/ 28 h 158"/>
                <a:gd name="T74" fmla="*/ 16 w 96"/>
                <a:gd name="T75" fmla="*/ 56 h 158"/>
                <a:gd name="T76" fmla="*/ 18 w 96"/>
                <a:gd name="T77" fmla="*/ 70 h 158"/>
                <a:gd name="T78" fmla="*/ 26 w 96"/>
                <a:gd name="T79" fmla="*/ 90 h 158"/>
                <a:gd name="T80" fmla="*/ 38 w 96"/>
                <a:gd name="T81" fmla="*/ 96 h 158"/>
                <a:gd name="T82" fmla="*/ 46 w 96"/>
                <a:gd name="T83" fmla="*/ 9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158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8" y="4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88" y="26"/>
                  </a:lnTo>
                  <a:lnTo>
                    <a:pt x="92" y="36"/>
                  </a:lnTo>
                  <a:lnTo>
                    <a:pt x="96" y="4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68"/>
                  </a:lnTo>
                  <a:lnTo>
                    <a:pt x="92" y="78"/>
                  </a:lnTo>
                  <a:lnTo>
                    <a:pt x="88" y="88"/>
                  </a:lnTo>
                  <a:lnTo>
                    <a:pt x="84" y="96"/>
                  </a:lnTo>
                  <a:lnTo>
                    <a:pt x="76" y="104"/>
                  </a:lnTo>
                  <a:lnTo>
                    <a:pt x="68" y="110"/>
                  </a:lnTo>
                  <a:lnTo>
                    <a:pt x="58" y="112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12"/>
                  </a:lnTo>
                  <a:lnTo>
                    <a:pt x="30" y="108"/>
                  </a:lnTo>
                  <a:lnTo>
                    <a:pt x="22" y="104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8" y="152"/>
                  </a:lnTo>
                  <a:lnTo>
                    <a:pt x="16" y="156"/>
                  </a:lnTo>
                  <a:lnTo>
                    <a:pt x="12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4" y="158"/>
                  </a:lnTo>
                  <a:lnTo>
                    <a:pt x="2" y="156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0"/>
                  </a:lnTo>
                  <a:close/>
                  <a:moveTo>
                    <a:pt x="46" y="98"/>
                  </a:moveTo>
                  <a:lnTo>
                    <a:pt x="46" y="98"/>
                  </a:lnTo>
                  <a:lnTo>
                    <a:pt x="54" y="96"/>
                  </a:lnTo>
                  <a:lnTo>
                    <a:pt x="62" y="94"/>
                  </a:lnTo>
                  <a:lnTo>
                    <a:pt x="66" y="90"/>
                  </a:lnTo>
                  <a:lnTo>
                    <a:pt x="70" y="84"/>
                  </a:lnTo>
                  <a:lnTo>
                    <a:pt x="76" y="70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6" y="42"/>
                  </a:lnTo>
                  <a:lnTo>
                    <a:pt x="70" y="28"/>
                  </a:lnTo>
                  <a:lnTo>
                    <a:pt x="66" y="24"/>
                  </a:lnTo>
                  <a:lnTo>
                    <a:pt x="62" y="20"/>
                  </a:lnTo>
                  <a:lnTo>
                    <a:pt x="54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38" y="16"/>
                  </a:lnTo>
                  <a:lnTo>
                    <a:pt x="32" y="20"/>
                  </a:lnTo>
                  <a:lnTo>
                    <a:pt x="26" y="24"/>
                  </a:lnTo>
                  <a:lnTo>
                    <a:pt x="22" y="28"/>
                  </a:lnTo>
                  <a:lnTo>
                    <a:pt x="18" y="42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8" y="70"/>
                  </a:lnTo>
                  <a:lnTo>
                    <a:pt x="22" y="84"/>
                  </a:lnTo>
                  <a:lnTo>
                    <a:pt x="26" y="90"/>
                  </a:lnTo>
                  <a:lnTo>
                    <a:pt x="32" y="94"/>
                  </a:lnTo>
                  <a:lnTo>
                    <a:pt x="38" y="96"/>
                  </a:lnTo>
                  <a:lnTo>
                    <a:pt x="46" y="98"/>
                  </a:lnTo>
                  <a:lnTo>
                    <a:pt x="46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F44F7E87-F7E3-4279-8340-262741E21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6040438"/>
              <a:ext cx="139700" cy="180975"/>
            </a:xfrm>
            <a:custGeom>
              <a:avLst/>
              <a:gdLst>
                <a:gd name="T0" fmla="*/ 0 w 88"/>
                <a:gd name="T1" fmla="*/ 10 h 114"/>
                <a:gd name="T2" fmla="*/ 0 w 88"/>
                <a:gd name="T3" fmla="*/ 10 h 114"/>
                <a:gd name="T4" fmla="*/ 0 w 88"/>
                <a:gd name="T5" fmla="*/ 6 h 114"/>
                <a:gd name="T6" fmla="*/ 2 w 88"/>
                <a:gd name="T7" fmla="*/ 2 h 114"/>
                <a:gd name="T8" fmla="*/ 4 w 88"/>
                <a:gd name="T9" fmla="*/ 0 h 114"/>
                <a:gd name="T10" fmla="*/ 8 w 88"/>
                <a:gd name="T11" fmla="*/ 0 h 114"/>
                <a:gd name="T12" fmla="*/ 8 w 88"/>
                <a:gd name="T13" fmla="*/ 0 h 114"/>
                <a:gd name="T14" fmla="*/ 12 w 88"/>
                <a:gd name="T15" fmla="*/ 0 h 114"/>
                <a:gd name="T16" fmla="*/ 16 w 88"/>
                <a:gd name="T17" fmla="*/ 2 h 114"/>
                <a:gd name="T18" fmla="*/ 18 w 88"/>
                <a:gd name="T19" fmla="*/ 6 h 114"/>
                <a:gd name="T20" fmla="*/ 18 w 88"/>
                <a:gd name="T21" fmla="*/ 10 h 114"/>
                <a:gd name="T22" fmla="*/ 18 w 88"/>
                <a:gd name="T23" fmla="*/ 68 h 114"/>
                <a:gd name="T24" fmla="*/ 18 w 88"/>
                <a:gd name="T25" fmla="*/ 68 h 114"/>
                <a:gd name="T26" fmla="*/ 20 w 88"/>
                <a:gd name="T27" fmla="*/ 82 h 114"/>
                <a:gd name="T28" fmla="*/ 24 w 88"/>
                <a:gd name="T29" fmla="*/ 90 h 114"/>
                <a:gd name="T30" fmla="*/ 28 w 88"/>
                <a:gd name="T31" fmla="*/ 94 h 114"/>
                <a:gd name="T32" fmla="*/ 32 w 88"/>
                <a:gd name="T33" fmla="*/ 96 h 114"/>
                <a:gd name="T34" fmla="*/ 44 w 88"/>
                <a:gd name="T35" fmla="*/ 98 h 114"/>
                <a:gd name="T36" fmla="*/ 44 w 88"/>
                <a:gd name="T37" fmla="*/ 98 h 114"/>
                <a:gd name="T38" fmla="*/ 56 w 88"/>
                <a:gd name="T39" fmla="*/ 96 h 114"/>
                <a:gd name="T40" fmla="*/ 60 w 88"/>
                <a:gd name="T41" fmla="*/ 94 h 114"/>
                <a:gd name="T42" fmla="*/ 64 w 88"/>
                <a:gd name="T43" fmla="*/ 90 h 114"/>
                <a:gd name="T44" fmla="*/ 68 w 88"/>
                <a:gd name="T45" fmla="*/ 82 h 114"/>
                <a:gd name="T46" fmla="*/ 70 w 88"/>
                <a:gd name="T47" fmla="*/ 68 h 114"/>
                <a:gd name="T48" fmla="*/ 70 w 88"/>
                <a:gd name="T49" fmla="*/ 10 h 114"/>
                <a:gd name="T50" fmla="*/ 70 w 88"/>
                <a:gd name="T51" fmla="*/ 10 h 114"/>
                <a:gd name="T52" fmla="*/ 70 w 88"/>
                <a:gd name="T53" fmla="*/ 6 h 114"/>
                <a:gd name="T54" fmla="*/ 72 w 88"/>
                <a:gd name="T55" fmla="*/ 2 h 114"/>
                <a:gd name="T56" fmla="*/ 76 w 88"/>
                <a:gd name="T57" fmla="*/ 0 h 114"/>
                <a:gd name="T58" fmla="*/ 80 w 88"/>
                <a:gd name="T59" fmla="*/ 0 h 114"/>
                <a:gd name="T60" fmla="*/ 80 w 88"/>
                <a:gd name="T61" fmla="*/ 0 h 114"/>
                <a:gd name="T62" fmla="*/ 82 w 88"/>
                <a:gd name="T63" fmla="*/ 0 h 114"/>
                <a:gd name="T64" fmla="*/ 86 w 88"/>
                <a:gd name="T65" fmla="*/ 2 h 114"/>
                <a:gd name="T66" fmla="*/ 88 w 88"/>
                <a:gd name="T67" fmla="*/ 6 h 114"/>
                <a:gd name="T68" fmla="*/ 88 w 88"/>
                <a:gd name="T69" fmla="*/ 10 h 114"/>
                <a:gd name="T70" fmla="*/ 88 w 88"/>
                <a:gd name="T71" fmla="*/ 70 h 114"/>
                <a:gd name="T72" fmla="*/ 88 w 88"/>
                <a:gd name="T73" fmla="*/ 70 h 114"/>
                <a:gd name="T74" fmla="*/ 88 w 88"/>
                <a:gd name="T75" fmla="*/ 80 h 114"/>
                <a:gd name="T76" fmla="*/ 84 w 88"/>
                <a:gd name="T77" fmla="*/ 90 h 114"/>
                <a:gd name="T78" fmla="*/ 80 w 88"/>
                <a:gd name="T79" fmla="*/ 98 h 114"/>
                <a:gd name="T80" fmla="*/ 74 w 88"/>
                <a:gd name="T81" fmla="*/ 104 h 114"/>
                <a:gd name="T82" fmla="*/ 68 w 88"/>
                <a:gd name="T83" fmla="*/ 108 h 114"/>
                <a:gd name="T84" fmla="*/ 60 w 88"/>
                <a:gd name="T85" fmla="*/ 112 h 114"/>
                <a:gd name="T86" fmla="*/ 52 w 88"/>
                <a:gd name="T87" fmla="*/ 114 h 114"/>
                <a:gd name="T88" fmla="*/ 44 w 88"/>
                <a:gd name="T89" fmla="*/ 114 h 114"/>
                <a:gd name="T90" fmla="*/ 44 w 88"/>
                <a:gd name="T91" fmla="*/ 114 h 114"/>
                <a:gd name="T92" fmla="*/ 36 w 88"/>
                <a:gd name="T93" fmla="*/ 114 h 114"/>
                <a:gd name="T94" fmla="*/ 28 w 88"/>
                <a:gd name="T95" fmla="*/ 112 h 114"/>
                <a:gd name="T96" fmla="*/ 20 w 88"/>
                <a:gd name="T97" fmla="*/ 108 h 114"/>
                <a:gd name="T98" fmla="*/ 14 w 88"/>
                <a:gd name="T99" fmla="*/ 104 h 114"/>
                <a:gd name="T100" fmla="*/ 8 w 88"/>
                <a:gd name="T101" fmla="*/ 98 h 114"/>
                <a:gd name="T102" fmla="*/ 4 w 88"/>
                <a:gd name="T103" fmla="*/ 90 h 114"/>
                <a:gd name="T104" fmla="*/ 0 w 88"/>
                <a:gd name="T105" fmla="*/ 80 h 114"/>
                <a:gd name="T106" fmla="*/ 0 w 88"/>
                <a:gd name="T107" fmla="*/ 70 h 114"/>
                <a:gd name="T108" fmla="*/ 0 w 88"/>
                <a:gd name="T109" fmla="*/ 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20" y="82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96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56" y="96"/>
                  </a:lnTo>
                  <a:lnTo>
                    <a:pt x="60" y="94"/>
                  </a:lnTo>
                  <a:lnTo>
                    <a:pt x="64" y="90"/>
                  </a:lnTo>
                  <a:lnTo>
                    <a:pt x="68" y="82"/>
                  </a:lnTo>
                  <a:lnTo>
                    <a:pt x="70" y="68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72" y="2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6" y="2"/>
                  </a:lnTo>
                  <a:lnTo>
                    <a:pt x="88" y="6"/>
                  </a:lnTo>
                  <a:lnTo>
                    <a:pt x="88" y="10"/>
                  </a:lnTo>
                  <a:lnTo>
                    <a:pt x="88" y="70"/>
                  </a:lnTo>
                  <a:lnTo>
                    <a:pt x="88" y="70"/>
                  </a:lnTo>
                  <a:lnTo>
                    <a:pt x="88" y="80"/>
                  </a:lnTo>
                  <a:lnTo>
                    <a:pt x="84" y="90"/>
                  </a:lnTo>
                  <a:lnTo>
                    <a:pt x="80" y="98"/>
                  </a:lnTo>
                  <a:lnTo>
                    <a:pt x="74" y="104"/>
                  </a:lnTo>
                  <a:lnTo>
                    <a:pt x="68" y="108"/>
                  </a:lnTo>
                  <a:lnTo>
                    <a:pt x="60" y="112"/>
                  </a:lnTo>
                  <a:lnTo>
                    <a:pt x="52" y="114"/>
                  </a:lnTo>
                  <a:lnTo>
                    <a:pt x="44" y="114"/>
                  </a:lnTo>
                  <a:lnTo>
                    <a:pt x="44" y="114"/>
                  </a:lnTo>
                  <a:lnTo>
                    <a:pt x="36" y="114"/>
                  </a:lnTo>
                  <a:lnTo>
                    <a:pt x="28" y="112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8" y="98"/>
                  </a:lnTo>
                  <a:lnTo>
                    <a:pt x="4" y="90"/>
                  </a:lnTo>
                  <a:lnTo>
                    <a:pt x="0" y="80"/>
                  </a:lnTo>
                  <a:lnTo>
                    <a:pt x="0" y="7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B89DFB8C-9657-49AE-8E63-D0D5953EA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5" y="5961063"/>
              <a:ext cx="31750" cy="260350"/>
            </a:xfrm>
            <a:custGeom>
              <a:avLst/>
              <a:gdLst>
                <a:gd name="T0" fmla="*/ 20 w 20"/>
                <a:gd name="T1" fmla="*/ 154 h 164"/>
                <a:gd name="T2" fmla="*/ 20 w 20"/>
                <a:gd name="T3" fmla="*/ 154 h 164"/>
                <a:gd name="T4" fmla="*/ 18 w 20"/>
                <a:gd name="T5" fmla="*/ 158 h 164"/>
                <a:gd name="T6" fmla="*/ 16 w 20"/>
                <a:gd name="T7" fmla="*/ 162 h 164"/>
                <a:gd name="T8" fmla="*/ 14 w 20"/>
                <a:gd name="T9" fmla="*/ 164 h 164"/>
                <a:gd name="T10" fmla="*/ 10 w 20"/>
                <a:gd name="T11" fmla="*/ 164 h 164"/>
                <a:gd name="T12" fmla="*/ 10 w 20"/>
                <a:gd name="T13" fmla="*/ 164 h 164"/>
                <a:gd name="T14" fmla="*/ 6 w 20"/>
                <a:gd name="T15" fmla="*/ 164 h 164"/>
                <a:gd name="T16" fmla="*/ 4 w 20"/>
                <a:gd name="T17" fmla="*/ 162 h 164"/>
                <a:gd name="T18" fmla="*/ 2 w 20"/>
                <a:gd name="T19" fmla="*/ 158 h 164"/>
                <a:gd name="T20" fmla="*/ 0 w 20"/>
                <a:gd name="T21" fmla="*/ 154 h 164"/>
                <a:gd name="T22" fmla="*/ 0 w 20"/>
                <a:gd name="T23" fmla="*/ 10 h 164"/>
                <a:gd name="T24" fmla="*/ 0 w 20"/>
                <a:gd name="T25" fmla="*/ 10 h 164"/>
                <a:gd name="T26" fmla="*/ 2 w 20"/>
                <a:gd name="T27" fmla="*/ 6 h 164"/>
                <a:gd name="T28" fmla="*/ 4 w 20"/>
                <a:gd name="T29" fmla="*/ 2 h 164"/>
                <a:gd name="T30" fmla="*/ 6 w 20"/>
                <a:gd name="T31" fmla="*/ 0 h 164"/>
                <a:gd name="T32" fmla="*/ 10 w 20"/>
                <a:gd name="T33" fmla="*/ 0 h 164"/>
                <a:gd name="T34" fmla="*/ 10 w 20"/>
                <a:gd name="T35" fmla="*/ 0 h 164"/>
                <a:gd name="T36" fmla="*/ 14 w 20"/>
                <a:gd name="T37" fmla="*/ 0 h 164"/>
                <a:gd name="T38" fmla="*/ 16 w 20"/>
                <a:gd name="T39" fmla="*/ 2 h 164"/>
                <a:gd name="T40" fmla="*/ 18 w 20"/>
                <a:gd name="T41" fmla="*/ 6 h 164"/>
                <a:gd name="T42" fmla="*/ 20 w 20"/>
                <a:gd name="T43" fmla="*/ 10 h 164"/>
                <a:gd name="T44" fmla="*/ 20 w 20"/>
                <a:gd name="T45" fmla="*/ 1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164">
                  <a:moveTo>
                    <a:pt x="20" y="154"/>
                  </a:moveTo>
                  <a:lnTo>
                    <a:pt x="20" y="154"/>
                  </a:lnTo>
                  <a:lnTo>
                    <a:pt x="18" y="158"/>
                  </a:lnTo>
                  <a:lnTo>
                    <a:pt x="16" y="162"/>
                  </a:lnTo>
                  <a:lnTo>
                    <a:pt x="14" y="164"/>
                  </a:lnTo>
                  <a:lnTo>
                    <a:pt x="10" y="164"/>
                  </a:lnTo>
                  <a:lnTo>
                    <a:pt x="10" y="164"/>
                  </a:lnTo>
                  <a:lnTo>
                    <a:pt x="6" y="164"/>
                  </a:lnTo>
                  <a:lnTo>
                    <a:pt x="4" y="162"/>
                  </a:lnTo>
                  <a:lnTo>
                    <a:pt x="2" y="158"/>
                  </a:lnTo>
                  <a:lnTo>
                    <a:pt x="0" y="15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77EB9E24-4320-472E-9436-6F2296962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9275" y="6040438"/>
              <a:ext cx="133350" cy="180975"/>
            </a:xfrm>
            <a:custGeom>
              <a:avLst/>
              <a:gdLst>
                <a:gd name="T0" fmla="*/ 44 w 84"/>
                <a:gd name="T1" fmla="*/ 0 h 114"/>
                <a:gd name="T2" fmla="*/ 68 w 84"/>
                <a:gd name="T3" fmla="*/ 4 h 114"/>
                <a:gd name="T4" fmla="*/ 80 w 84"/>
                <a:gd name="T5" fmla="*/ 14 h 114"/>
                <a:gd name="T6" fmla="*/ 80 w 84"/>
                <a:gd name="T7" fmla="*/ 20 h 114"/>
                <a:gd name="T8" fmla="*/ 76 w 84"/>
                <a:gd name="T9" fmla="*/ 26 h 114"/>
                <a:gd name="T10" fmla="*/ 72 w 84"/>
                <a:gd name="T11" fmla="*/ 26 h 114"/>
                <a:gd name="T12" fmla="*/ 62 w 84"/>
                <a:gd name="T13" fmla="*/ 20 h 114"/>
                <a:gd name="T14" fmla="*/ 44 w 84"/>
                <a:gd name="T15" fmla="*/ 16 h 114"/>
                <a:gd name="T16" fmla="*/ 36 w 84"/>
                <a:gd name="T17" fmla="*/ 16 h 114"/>
                <a:gd name="T18" fmla="*/ 26 w 84"/>
                <a:gd name="T19" fmla="*/ 24 h 114"/>
                <a:gd name="T20" fmla="*/ 24 w 84"/>
                <a:gd name="T21" fmla="*/ 30 h 114"/>
                <a:gd name="T22" fmla="*/ 26 w 84"/>
                <a:gd name="T23" fmla="*/ 36 h 114"/>
                <a:gd name="T24" fmla="*/ 54 w 84"/>
                <a:gd name="T25" fmla="*/ 50 h 114"/>
                <a:gd name="T26" fmla="*/ 74 w 84"/>
                <a:gd name="T27" fmla="*/ 60 h 114"/>
                <a:gd name="T28" fmla="*/ 82 w 84"/>
                <a:gd name="T29" fmla="*/ 74 h 114"/>
                <a:gd name="T30" fmla="*/ 84 w 84"/>
                <a:gd name="T31" fmla="*/ 80 h 114"/>
                <a:gd name="T32" fmla="*/ 80 w 84"/>
                <a:gd name="T33" fmla="*/ 94 h 114"/>
                <a:gd name="T34" fmla="*/ 70 w 84"/>
                <a:gd name="T35" fmla="*/ 106 h 114"/>
                <a:gd name="T36" fmla="*/ 58 w 84"/>
                <a:gd name="T37" fmla="*/ 112 h 114"/>
                <a:gd name="T38" fmla="*/ 42 w 84"/>
                <a:gd name="T39" fmla="*/ 114 h 114"/>
                <a:gd name="T40" fmla="*/ 12 w 84"/>
                <a:gd name="T41" fmla="*/ 106 h 114"/>
                <a:gd name="T42" fmla="*/ 2 w 84"/>
                <a:gd name="T43" fmla="*/ 96 h 114"/>
                <a:gd name="T44" fmla="*/ 0 w 84"/>
                <a:gd name="T45" fmla="*/ 92 h 114"/>
                <a:gd name="T46" fmla="*/ 2 w 84"/>
                <a:gd name="T47" fmla="*/ 86 h 114"/>
                <a:gd name="T48" fmla="*/ 8 w 84"/>
                <a:gd name="T49" fmla="*/ 84 h 114"/>
                <a:gd name="T50" fmla="*/ 14 w 84"/>
                <a:gd name="T51" fmla="*/ 86 h 114"/>
                <a:gd name="T52" fmla="*/ 30 w 84"/>
                <a:gd name="T53" fmla="*/ 96 h 114"/>
                <a:gd name="T54" fmla="*/ 44 w 84"/>
                <a:gd name="T55" fmla="*/ 98 h 114"/>
                <a:gd name="T56" fmla="*/ 52 w 84"/>
                <a:gd name="T57" fmla="*/ 96 h 114"/>
                <a:gd name="T58" fmla="*/ 64 w 84"/>
                <a:gd name="T59" fmla="*/ 88 h 114"/>
                <a:gd name="T60" fmla="*/ 66 w 84"/>
                <a:gd name="T61" fmla="*/ 82 h 114"/>
                <a:gd name="T62" fmla="*/ 62 w 84"/>
                <a:gd name="T63" fmla="*/ 76 h 114"/>
                <a:gd name="T64" fmla="*/ 36 w 84"/>
                <a:gd name="T65" fmla="*/ 60 h 114"/>
                <a:gd name="T66" fmla="*/ 14 w 84"/>
                <a:gd name="T67" fmla="*/ 50 h 114"/>
                <a:gd name="T68" fmla="*/ 6 w 84"/>
                <a:gd name="T69" fmla="*/ 36 h 114"/>
                <a:gd name="T70" fmla="*/ 6 w 84"/>
                <a:gd name="T71" fmla="*/ 30 h 114"/>
                <a:gd name="T72" fmla="*/ 8 w 84"/>
                <a:gd name="T73" fmla="*/ 18 h 114"/>
                <a:gd name="T74" fmla="*/ 18 w 84"/>
                <a:gd name="T75" fmla="*/ 8 h 114"/>
                <a:gd name="T76" fmla="*/ 44 w 84"/>
                <a:gd name="T7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4" h="114">
                  <a:moveTo>
                    <a:pt x="44" y="0"/>
                  </a:moveTo>
                  <a:lnTo>
                    <a:pt x="44" y="0"/>
                  </a:lnTo>
                  <a:lnTo>
                    <a:pt x="56" y="0"/>
                  </a:lnTo>
                  <a:lnTo>
                    <a:pt x="68" y="4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78" y="24"/>
                  </a:lnTo>
                  <a:lnTo>
                    <a:pt x="76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66" y="24"/>
                  </a:lnTo>
                  <a:lnTo>
                    <a:pt x="62" y="20"/>
                  </a:lnTo>
                  <a:lnTo>
                    <a:pt x="54" y="18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36" y="16"/>
                  </a:lnTo>
                  <a:lnTo>
                    <a:pt x="30" y="18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2"/>
                  </a:lnTo>
                  <a:lnTo>
                    <a:pt x="26" y="36"/>
                  </a:lnTo>
                  <a:lnTo>
                    <a:pt x="34" y="40"/>
                  </a:lnTo>
                  <a:lnTo>
                    <a:pt x="54" y="50"/>
                  </a:lnTo>
                  <a:lnTo>
                    <a:pt x="64" y="54"/>
                  </a:lnTo>
                  <a:lnTo>
                    <a:pt x="74" y="60"/>
                  </a:lnTo>
                  <a:lnTo>
                    <a:pt x="80" y="68"/>
                  </a:lnTo>
                  <a:lnTo>
                    <a:pt x="82" y="74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2" y="88"/>
                  </a:lnTo>
                  <a:lnTo>
                    <a:pt x="80" y="94"/>
                  </a:lnTo>
                  <a:lnTo>
                    <a:pt x="76" y="100"/>
                  </a:lnTo>
                  <a:lnTo>
                    <a:pt x="70" y="106"/>
                  </a:lnTo>
                  <a:lnTo>
                    <a:pt x="64" y="110"/>
                  </a:lnTo>
                  <a:lnTo>
                    <a:pt x="58" y="112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26" y="112"/>
                  </a:lnTo>
                  <a:lnTo>
                    <a:pt x="12" y="106"/>
                  </a:lnTo>
                  <a:lnTo>
                    <a:pt x="4" y="100"/>
                  </a:lnTo>
                  <a:lnTo>
                    <a:pt x="2" y="96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90"/>
                  </a:lnTo>
                  <a:lnTo>
                    <a:pt x="2" y="86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14" y="86"/>
                  </a:lnTo>
                  <a:lnTo>
                    <a:pt x="22" y="90"/>
                  </a:lnTo>
                  <a:lnTo>
                    <a:pt x="30" y="96"/>
                  </a:lnTo>
                  <a:lnTo>
                    <a:pt x="36" y="98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52" y="96"/>
                  </a:lnTo>
                  <a:lnTo>
                    <a:pt x="60" y="94"/>
                  </a:lnTo>
                  <a:lnTo>
                    <a:pt x="64" y="88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4" y="78"/>
                  </a:lnTo>
                  <a:lnTo>
                    <a:pt x="62" y="76"/>
                  </a:lnTo>
                  <a:lnTo>
                    <a:pt x="56" y="70"/>
                  </a:lnTo>
                  <a:lnTo>
                    <a:pt x="36" y="60"/>
                  </a:lnTo>
                  <a:lnTo>
                    <a:pt x="24" y="56"/>
                  </a:lnTo>
                  <a:lnTo>
                    <a:pt x="14" y="50"/>
                  </a:lnTo>
                  <a:lnTo>
                    <a:pt x="8" y="42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30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F899AC6E-D8AC-4828-AC70-A919BE8A5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325" y="6040438"/>
              <a:ext cx="136525" cy="250825"/>
            </a:xfrm>
            <a:custGeom>
              <a:avLst/>
              <a:gdLst>
                <a:gd name="T0" fmla="*/ 4 w 86"/>
                <a:gd name="T1" fmla="*/ 18 h 158"/>
                <a:gd name="T2" fmla="*/ 4 w 86"/>
                <a:gd name="T3" fmla="*/ 18 h 158"/>
                <a:gd name="T4" fmla="*/ 0 w 86"/>
                <a:gd name="T5" fmla="*/ 8 h 158"/>
                <a:gd name="T6" fmla="*/ 0 w 86"/>
                <a:gd name="T7" fmla="*/ 8 h 158"/>
                <a:gd name="T8" fmla="*/ 2 w 86"/>
                <a:gd name="T9" fmla="*/ 4 h 158"/>
                <a:gd name="T10" fmla="*/ 4 w 86"/>
                <a:gd name="T11" fmla="*/ 2 h 158"/>
                <a:gd name="T12" fmla="*/ 10 w 86"/>
                <a:gd name="T13" fmla="*/ 0 h 158"/>
                <a:gd name="T14" fmla="*/ 10 w 86"/>
                <a:gd name="T15" fmla="*/ 0 h 158"/>
                <a:gd name="T16" fmla="*/ 14 w 86"/>
                <a:gd name="T17" fmla="*/ 2 h 158"/>
                <a:gd name="T18" fmla="*/ 18 w 86"/>
                <a:gd name="T19" fmla="*/ 6 h 158"/>
                <a:gd name="T20" fmla="*/ 44 w 86"/>
                <a:gd name="T21" fmla="*/ 84 h 158"/>
                <a:gd name="T22" fmla="*/ 44 w 86"/>
                <a:gd name="T23" fmla="*/ 84 h 158"/>
                <a:gd name="T24" fmla="*/ 70 w 86"/>
                <a:gd name="T25" fmla="*/ 6 h 158"/>
                <a:gd name="T26" fmla="*/ 70 w 86"/>
                <a:gd name="T27" fmla="*/ 6 h 158"/>
                <a:gd name="T28" fmla="*/ 72 w 86"/>
                <a:gd name="T29" fmla="*/ 2 h 158"/>
                <a:gd name="T30" fmla="*/ 78 w 86"/>
                <a:gd name="T31" fmla="*/ 0 h 158"/>
                <a:gd name="T32" fmla="*/ 78 w 86"/>
                <a:gd name="T33" fmla="*/ 0 h 158"/>
                <a:gd name="T34" fmla="*/ 84 w 86"/>
                <a:gd name="T35" fmla="*/ 2 h 158"/>
                <a:gd name="T36" fmla="*/ 86 w 86"/>
                <a:gd name="T37" fmla="*/ 4 h 158"/>
                <a:gd name="T38" fmla="*/ 86 w 86"/>
                <a:gd name="T39" fmla="*/ 8 h 158"/>
                <a:gd name="T40" fmla="*/ 86 w 86"/>
                <a:gd name="T41" fmla="*/ 8 h 158"/>
                <a:gd name="T42" fmla="*/ 84 w 86"/>
                <a:gd name="T43" fmla="*/ 18 h 158"/>
                <a:gd name="T44" fmla="*/ 38 w 86"/>
                <a:gd name="T45" fmla="*/ 152 h 158"/>
                <a:gd name="T46" fmla="*/ 38 w 86"/>
                <a:gd name="T47" fmla="*/ 152 h 158"/>
                <a:gd name="T48" fmla="*/ 34 w 86"/>
                <a:gd name="T49" fmla="*/ 156 h 158"/>
                <a:gd name="T50" fmla="*/ 28 w 86"/>
                <a:gd name="T51" fmla="*/ 158 h 158"/>
                <a:gd name="T52" fmla="*/ 28 w 86"/>
                <a:gd name="T53" fmla="*/ 158 h 158"/>
                <a:gd name="T54" fmla="*/ 22 w 86"/>
                <a:gd name="T55" fmla="*/ 156 h 158"/>
                <a:gd name="T56" fmla="*/ 20 w 86"/>
                <a:gd name="T57" fmla="*/ 154 h 158"/>
                <a:gd name="T58" fmla="*/ 20 w 86"/>
                <a:gd name="T59" fmla="*/ 150 h 158"/>
                <a:gd name="T60" fmla="*/ 20 w 86"/>
                <a:gd name="T61" fmla="*/ 150 h 158"/>
                <a:gd name="T62" fmla="*/ 22 w 86"/>
                <a:gd name="T63" fmla="*/ 140 h 158"/>
                <a:gd name="T64" fmla="*/ 34 w 86"/>
                <a:gd name="T65" fmla="*/ 108 h 158"/>
                <a:gd name="T66" fmla="*/ 4 w 86"/>
                <a:gd name="T67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158">
                  <a:moveTo>
                    <a:pt x="4" y="18"/>
                  </a:moveTo>
                  <a:lnTo>
                    <a:pt x="4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6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2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4" y="2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18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4" y="156"/>
                  </a:lnTo>
                  <a:lnTo>
                    <a:pt x="28" y="158"/>
                  </a:lnTo>
                  <a:lnTo>
                    <a:pt x="28" y="158"/>
                  </a:lnTo>
                  <a:lnTo>
                    <a:pt x="22" y="156"/>
                  </a:lnTo>
                  <a:lnTo>
                    <a:pt x="20" y="154"/>
                  </a:lnTo>
                  <a:lnTo>
                    <a:pt x="20" y="150"/>
                  </a:lnTo>
                  <a:lnTo>
                    <a:pt x="20" y="150"/>
                  </a:lnTo>
                  <a:lnTo>
                    <a:pt x="22" y="140"/>
                  </a:lnTo>
                  <a:lnTo>
                    <a:pt x="34" y="108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</p:grpSp>
    </p:spTree>
    <p:extLst>
      <p:ext uri="{BB962C8B-B14F-4D97-AF65-F5344CB8AC3E}">
        <p14:creationId xmlns:p14="http://schemas.microsoft.com/office/powerpoint/2010/main" val="189130783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9DDC49F8-2C37-4FC4-9C83-BD3BC1D60829}"/>
              </a:ext>
            </a:extLst>
          </p:cNvPr>
          <p:cNvGrpSpPr/>
          <p:nvPr userDrawn="1"/>
        </p:nvGrpSpPr>
        <p:grpSpPr>
          <a:xfrm>
            <a:off x="8763186" y="-914399"/>
            <a:ext cx="5145320" cy="4620325"/>
            <a:chOff x="1292225" y="244475"/>
            <a:chExt cx="3660775" cy="3225800"/>
          </a:xfrm>
          <a:gradFill flip="none" rotWithShape="1">
            <a:gsLst>
              <a:gs pos="0">
                <a:schemeClr val="accent2"/>
              </a:gs>
              <a:gs pos="100000">
                <a:schemeClr val="accent3">
                  <a:alpha val="33000"/>
                </a:schemeClr>
              </a:gs>
            </a:gsLst>
            <a:lin ang="8100000" scaled="1"/>
            <a:tileRect/>
          </a:gradFill>
        </p:grpSpPr>
        <p:sp>
          <p:nvSpPr>
            <p:cNvPr id="13" name="Freeform 61">
              <a:extLst>
                <a:ext uri="{FF2B5EF4-FFF2-40B4-BE49-F238E27FC236}">
                  <a16:creationId xmlns:a16="http://schemas.microsoft.com/office/drawing/2014/main" id="{BE94F31E-6479-4A53-9252-7382C6E5F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200" y="2374900"/>
              <a:ext cx="231775" cy="228600"/>
            </a:xfrm>
            <a:custGeom>
              <a:avLst/>
              <a:gdLst>
                <a:gd name="T0" fmla="*/ 24 w 146"/>
                <a:gd name="T1" fmla="*/ 22 h 144"/>
                <a:gd name="T2" fmla="*/ 24 w 146"/>
                <a:gd name="T3" fmla="*/ 22 h 144"/>
                <a:gd name="T4" fmla="*/ 14 w 146"/>
                <a:gd name="T5" fmla="*/ 34 h 144"/>
                <a:gd name="T6" fmla="*/ 6 w 146"/>
                <a:gd name="T7" fmla="*/ 48 h 144"/>
                <a:gd name="T8" fmla="*/ 2 w 146"/>
                <a:gd name="T9" fmla="*/ 60 h 144"/>
                <a:gd name="T10" fmla="*/ 0 w 146"/>
                <a:gd name="T11" fmla="*/ 74 h 144"/>
                <a:gd name="T12" fmla="*/ 0 w 146"/>
                <a:gd name="T13" fmla="*/ 88 h 144"/>
                <a:gd name="T14" fmla="*/ 4 w 146"/>
                <a:gd name="T15" fmla="*/ 102 h 144"/>
                <a:gd name="T16" fmla="*/ 10 w 146"/>
                <a:gd name="T17" fmla="*/ 114 h 144"/>
                <a:gd name="T18" fmla="*/ 18 w 146"/>
                <a:gd name="T19" fmla="*/ 126 h 144"/>
                <a:gd name="T20" fmla="*/ 18 w 146"/>
                <a:gd name="T21" fmla="*/ 126 h 144"/>
                <a:gd name="T22" fmla="*/ 30 w 146"/>
                <a:gd name="T23" fmla="*/ 134 h 144"/>
                <a:gd name="T24" fmla="*/ 42 w 146"/>
                <a:gd name="T25" fmla="*/ 140 h 144"/>
                <a:gd name="T26" fmla="*/ 54 w 146"/>
                <a:gd name="T27" fmla="*/ 144 h 144"/>
                <a:gd name="T28" fmla="*/ 68 w 146"/>
                <a:gd name="T29" fmla="*/ 144 h 144"/>
                <a:gd name="T30" fmla="*/ 82 w 146"/>
                <a:gd name="T31" fmla="*/ 142 h 144"/>
                <a:gd name="T32" fmla="*/ 96 w 146"/>
                <a:gd name="T33" fmla="*/ 138 h 144"/>
                <a:gd name="T34" fmla="*/ 110 w 146"/>
                <a:gd name="T35" fmla="*/ 132 h 144"/>
                <a:gd name="T36" fmla="*/ 122 w 146"/>
                <a:gd name="T37" fmla="*/ 122 h 144"/>
                <a:gd name="T38" fmla="*/ 122 w 146"/>
                <a:gd name="T39" fmla="*/ 122 h 144"/>
                <a:gd name="T40" fmla="*/ 130 w 146"/>
                <a:gd name="T41" fmla="*/ 110 h 144"/>
                <a:gd name="T42" fmla="*/ 138 w 146"/>
                <a:gd name="T43" fmla="*/ 98 h 144"/>
                <a:gd name="T44" fmla="*/ 142 w 146"/>
                <a:gd name="T45" fmla="*/ 84 h 144"/>
                <a:gd name="T46" fmla="*/ 146 w 146"/>
                <a:gd name="T47" fmla="*/ 70 h 144"/>
                <a:gd name="T48" fmla="*/ 144 w 146"/>
                <a:gd name="T49" fmla="*/ 56 h 144"/>
                <a:gd name="T50" fmla="*/ 142 w 146"/>
                <a:gd name="T51" fmla="*/ 42 h 144"/>
                <a:gd name="T52" fmla="*/ 136 w 146"/>
                <a:gd name="T53" fmla="*/ 30 h 144"/>
                <a:gd name="T54" fmla="*/ 126 w 146"/>
                <a:gd name="T55" fmla="*/ 18 h 144"/>
                <a:gd name="T56" fmla="*/ 126 w 146"/>
                <a:gd name="T57" fmla="*/ 18 h 144"/>
                <a:gd name="T58" fmla="*/ 116 w 146"/>
                <a:gd name="T59" fmla="*/ 10 h 144"/>
                <a:gd name="T60" fmla="*/ 104 w 146"/>
                <a:gd name="T61" fmla="*/ 4 h 144"/>
                <a:gd name="T62" fmla="*/ 90 w 146"/>
                <a:gd name="T63" fmla="*/ 0 h 144"/>
                <a:gd name="T64" fmla="*/ 76 w 146"/>
                <a:gd name="T65" fmla="*/ 0 h 144"/>
                <a:gd name="T66" fmla="*/ 62 w 146"/>
                <a:gd name="T67" fmla="*/ 2 h 144"/>
                <a:gd name="T68" fmla="*/ 48 w 146"/>
                <a:gd name="T69" fmla="*/ 6 h 144"/>
                <a:gd name="T70" fmla="*/ 36 w 146"/>
                <a:gd name="T71" fmla="*/ 12 h 144"/>
                <a:gd name="T72" fmla="*/ 24 w 146"/>
                <a:gd name="T73" fmla="*/ 22 h 144"/>
                <a:gd name="T74" fmla="*/ 24 w 146"/>
                <a:gd name="T75" fmla="*/ 2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44">
                  <a:moveTo>
                    <a:pt x="24" y="22"/>
                  </a:moveTo>
                  <a:lnTo>
                    <a:pt x="24" y="22"/>
                  </a:lnTo>
                  <a:lnTo>
                    <a:pt x="14" y="34"/>
                  </a:lnTo>
                  <a:lnTo>
                    <a:pt x="6" y="48"/>
                  </a:lnTo>
                  <a:lnTo>
                    <a:pt x="2" y="60"/>
                  </a:lnTo>
                  <a:lnTo>
                    <a:pt x="0" y="74"/>
                  </a:lnTo>
                  <a:lnTo>
                    <a:pt x="0" y="88"/>
                  </a:lnTo>
                  <a:lnTo>
                    <a:pt x="4" y="102"/>
                  </a:lnTo>
                  <a:lnTo>
                    <a:pt x="10" y="114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4"/>
                  </a:lnTo>
                  <a:lnTo>
                    <a:pt x="82" y="142"/>
                  </a:lnTo>
                  <a:lnTo>
                    <a:pt x="96" y="138"/>
                  </a:lnTo>
                  <a:lnTo>
                    <a:pt x="110" y="13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30" y="110"/>
                  </a:lnTo>
                  <a:lnTo>
                    <a:pt x="138" y="98"/>
                  </a:lnTo>
                  <a:lnTo>
                    <a:pt x="142" y="84"/>
                  </a:lnTo>
                  <a:lnTo>
                    <a:pt x="146" y="70"/>
                  </a:lnTo>
                  <a:lnTo>
                    <a:pt x="144" y="56"/>
                  </a:lnTo>
                  <a:lnTo>
                    <a:pt x="142" y="42"/>
                  </a:lnTo>
                  <a:lnTo>
                    <a:pt x="136" y="30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16" y="10"/>
                  </a:lnTo>
                  <a:lnTo>
                    <a:pt x="104" y="4"/>
                  </a:lnTo>
                  <a:lnTo>
                    <a:pt x="90" y="0"/>
                  </a:lnTo>
                  <a:lnTo>
                    <a:pt x="76" y="0"/>
                  </a:lnTo>
                  <a:lnTo>
                    <a:pt x="62" y="2"/>
                  </a:lnTo>
                  <a:lnTo>
                    <a:pt x="48" y="6"/>
                  </a:lnTo>
                  <a:lnTo>
                    <a:pt x="36" y="12"/>
                  </a:lnTo>
                  <a:lnTo>
                    <a:pt x="24" y="22"/>
                  </a:lnTo>
                  <a:lnTo>
                    <a:pt x="2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14" name="Freeform 62">
              <a:extLst>
                <a:ext uri="{FF2B5EF4-FFF2-40B4-BE49-F238E27FC236}">
                  <a16:creationId xmlns:a16="http://schemas.microsoft.com/office/drawing/2014/main" id="{35E0D39E-C59A-4ADD-84D0-0E720EBAD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0725" y="527050"/>
              <a:ext cx="2962275" cy="2943225"/>
            </a:xfrm>
            <a:custGeom>
              <a:avLst/>
              <a:gdLst>
                <a:gd name="T0" fmla="*/ 1240 w 1866"/>
                <a:gd name="T1" fmla="*/ 732 h 1854"/>
                <a:gd name="T2" fmla="*/ 1186 w 1866"/>
                <a:gd name="T3" fmla="*/ 708 h 1854"/>
                <a:gd name="T4" fmla="*/ 1148 w 1866"/>
                <a:gd name="T5" fmla="*/ 688 h 1854"/>
                <a:gd name="T6" fmla="*/ 1000 w 1866"/>
                <a:gd name="T7" fmla="*/ 792 h 1854"/>
                <a:gd name="T8" fmla="*/ 938 w 1866"/>
                <a:gd name="T9" fmla="*/ 812 h 1854"/>
                <a:gd name="T10" fmla="*/ 888 w 1866"/>
                <a:gd name="T11" fmla="*/ 770 h 1854"/>
                <a:gd name="T12" fmla="*/ 902 w 1866"/>
                <a:gd name="T13" fmla="*/ 694 h 1854"/>
                <a:gd name="T14" fmla="*/ 1204 w 1866"/>
                <a:gd name="T15" fmla="*/ 366 h 1854"/>
                <a:gd name="T16" fmla="*/ 1188 w 1866"/>
                <a:gd name="T17" fmla="*/ 318 h 1854"/>
                <a:gd name="T18" fmla="*/ 1160 w 1866"/>
                <a:gd name="T19" fmla="*/ 268 h 1854"/>
                <a:gd name="T20" fmla="*/ 1282 w 1866"/>
                <a:gd name="T21" fmla="*/ 118 h 1854"/>
                <a:gd name="T22" fmla="*/ 1302 w 1866"/>
                <a:gd name="T23" fmla="*/ 56 h 1854"/>
                <a:gd name="T24" fmla="*/ 1260 w 1866"/>
                <a:gd name="T25" fmla="*/ 6 h 1854"/>
                <a:gd name="T26" fmla="*/ 1184 w 1866"/>
                <a:gd name="T27" fmla="*/ 20 h 1854"/>
                <a:gd name="T28" fmla="*/ 1080 w 1866"/>
                <a:gd name="T29" fmla="*/ 108 h 1854"/>
                <a:gd name="T30" fmla="*/ 1028 w 1866"/>
                <a:gd name="T31" fmla="*/ 86 h 1854"/>
                <a:gd name="T32" fmla="*/ 990 w 1866"/>
                <a:gd name="T33" fmla="*/ 64 h 1854"/>
                <a:gd name="T34" fmla="*/ 20 w 1866"/>
                <a:gd name="T35" fmla="*/ 988 h 1854"/>
                <a:gd name="T36" fmla="*/ 2 w 1866"/>
                <a:gd name="T37" fmla="*/ 1050 h 1854"/>
                <a:gd name="T38" fmla="*/ 44 w 1866"/>
                <a:gd name="T39" fmla="*/ 1102 h 1854"/>
                <a:gd name="T40" fmla="*/ 118 w 1866"/>
                <a:gd name="T41" fmla="*/ 1086 h 1854"/>
                <a:gd name="T42" fmla="*/ 248 w 1866"/>
                <a:gd name="T43" fmla="*/ 986 h 1854"/>
                <a:gd name="T44" fmla="*/ 306 w 1866"/>
                <a:gd name="T45" fmla="*/ 1018 h 1854"/>
                <a:gd name="T46" fmla="*/ 306 w 1866"/>
                <a:gd name="T47" fmla="*/ 1094 h 1854"/>
                <a:gd name="T48" fmla="*/ 112 w 1866"/>
                <a:gd name="T49" fmla="*/ 1306 h 1854"/>
                <a:gd name="T50" fmla="*/ 130 w 1866"/>
                <a:gd name="T51" fmla="*/ 1368 h 1854"/>
                <a:gd name="T52" fmla="*/ 206 w 1866"/>
                <a:gd name="T53" fmla="*/ 1384 h 1854"/>
                <a:gd name="T54" fmla="*/ 398 w 1866"/>
                <a:gd name="T55" fmla="*/ 1206 h 1854"/>
                <a:gd name="T56" fmla="*/ 474 w 1866"/>
                <a:gd name="T57" fmla="*/ 1222 h 1854"/>
                <a:gd name="T58" fmla="*/ 494 w 1866"/>
                <a:gd name="T59" fmla="*/ 1284 h 1854"/>
                <a:gd name="T60" fmla="*/ 122 w 1866"/>
                <a:gd name="T61" fmla="*/ 1674 h 1854"/>
                <a:gd name="T62" fmla="*/ 122 w 1866"/>
                <a:gd name="T63" fmla="*/ 1750 h 1854"/>
                <a:gd name="T64" fmla="*/ 180 w 1866"/>
                <a:gd name="T65" fmla="*/ 1780 h 1854"/>
                <a:gd name="T66" fmla="*/ 510 w 1866"/>
                <a:gd name="T67" fmla="*/ 1478 h 1854"/>
                <a:gd name="T68" fmla="*/ 586 w 1866"/>
                <a:gd name="T69" fmla="*/ 1464 h 1854"/>
                <a:gd name="T70" fmla="*/ 628 w 1866"/>
                <a:gd name="T71" fmla="*/ 1514 h 1854"/>
                <a:gd name="T72" fmla="*/ 620 w 1866"/>
                <a:gd name="T73" fmla="*/ 1566 h 1854"/>
                <a:gd name="T74" fmla="*/ 600 w 1866"/>
                <a:gd name="T75" fmla="*/ 1628 h 1854"/>
                <a:gd name="T76" fmla="*/ 642 w 1866"/>
                <a:gd name="T77" fmla="*/ 1678 h 1854"/>
                <a:gd name="T78" fmla="*/ 718 w 1866"/>
                <a:gd name="T79" fmla="*/ 1664 h 1854"/>
                <a:gd name="T80" fmla="*/ 786 w 1866"/>
                <a:gd name="T81" fmla="*/ 1624 h 1854"/>
                <a:gd name="T82" fmla="*/ 844 w 1866"/>
                <a:gd name="T83" fmla="*/ 1654 h 1854"/>
                <a:gd name="T84" fmla="*/ 844 w 1866"/>
                <a:gd name="T85" fmla="*/ 1732 h 1854"/>
                <a:gd name="T86" fmla="*/ 822 w 1866"/>
                <a:gd name="T87" fmla="*/ 1772 h 1854"/>
                <a:gd name="T88" fmla="*/ 842 w 1866"/>
                <a:gd name="T89" fmla="*/ 1834 h 1854"/>
                <a:gd name="T90" fmla="*/ 916 w 1866"/>
                <a:gd name="T91" fmla="*/ 1850 h 1854"/>
                <a:gd name="T92" fmla="*/ 1862 w 1866"/>
                <a:gd name="T93" fmla="*/ 904 h 1854"/>
                <a:gd name="T94" fmla="*/ 1846 w 1866"/>
                <a:gd name="T95" fmla="*/ 830 h 1854"/>
                <a:gd name="T96" fmla="*/ 1784 w 1866"/>
                <a:gd name="T97" fmla="*/ 810 h 1854"/>
                <a:gd name="T98" fmla="*/ 1712 w 1866"/>
                <a:gd name="T99" fmla="*/ 862 h 1854"/>
                <a:gd name="T100" fmla="*/ 1636 w 1866"/>
                <a:gd name="T101" fmla="*/ 862 h 1854"/>
                <a:gd name="T102" fmla="*/ 1606 w 1866"/>
                <a:gd name="T103" fmla="*/ 804 h 1854"/>
                <a:gd name="T104" fmla="*/ 1786 w 1866"/>
                <a:gd name="T105" fmla="*/ 596 h 1854"/>
                <a:gd name="T106" fmla="*/ 1802 w 1866"/>
                <a:gd name="T107" fmla="*/ 520 h 1854"/>
                <a:gd name="T108" fmla="*/ 1750 w 1866"/>
                <a:gd name="T109" fmla="*/ 478 h 1854"/>
                <a:gd name="T110" fmla="*/ 1680 w 1866"/>
                <a:gd name="T111" fmla="*/ 506 h 1854"/>
                <a:gd name="T112" fmla="*/ 1634 w 1866"/>
                <a:gd name="T113" fmla="*/ 518 h 1854"/>
                <a:gd name="T114" fmla="*/ 1594 w 1866"/>
                <a:gd name="T115" fmla="*/ 492 h 1854"/>
                <a:gd name="T116" fmla="*/ 1532 w 1866"/>
                <a:gd name="T117" fmla="*/ 474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66" h="1854">
                  <a:moveTo>
                    <a:pt x="1276" y="714"/>
                  </a:moveTo>
                  <a:lnTo>
                    <a:pt x="1276" y="714"/>
                  </a:lnTo>
                  <a:lnTo>
                    <a:pt x="1266" y="722"/>
                  </a:lnTo>
                  <a:lnTo>
                    <a:pt x="1256" y="726"/>
                  </a:lnTo>
                  <a:lnTo>
                    <a:pt x="1248" y="730"/>
                  </a:lnTo>
                  <a:lnTo>
                    <a:pt x="1240" y="732"/>
                  </a:lnTo>
                  <a:lnTo>
                    <a:pt x="1232" y="732"/>
                  </a:lnTo>
                  <a:lnTo>
                    <a:pt x="1224" y="732"/>
                  </a:lnTo>
                  <a:lnTo>
                    <a:pt x="1214" y="728"/>
                  </a:lnTo>
                  <a:lnTo>
                    <a:pt x="1214" y="728"/>
                  </a:lnTo>
                  <a:lnTo>
                    <a:pt x="1198" y="718"/>
                  </a:lnTo>
                  <a:lnTo>
                    <a:pt x="1186" y="708"/>
                  </a:lnTo>
                  <a:lnTo>
                    <a:pt x="1186" y="708"/>
                  </a:lnTo>
                  <a:lnTo>
                    <a:pt x="1184" y="706"/>
                  </a:lnTo>
                  <a:lnTo>
                    <a:pt x="1184" y="706"/>
                  </a:lnTo>
                  <a:lnTo>
                    <a:pt x="1174" y="698"/>
                  </a:lnTo>
                  <a:lnTo>
                    <a:pt x="1162" y="692"/>
                  </a:lnTo>
                  <a:lnTo>
                    <a:pt x="1148" y="688"/>
                  </a:lnTo>
                  <a:lnTo>
                    <a:pt x="1136" y="686"/>
                  </a:lnTo>
                  <a:lnTo>
                    <a:pt x="1122" y="688"/>
                  </a:lnTo>
                  <a:lnTo>
                    <a:pt x="1110" y="692"/>
                  </a:lnTo>
                  <a:lnTo>
                    <a:pt x="1098" y="698"/>
                  </a:lnTo>
                  <a:lnTo>
                    <a:pt x="1086" y="706"/>
                  </a:lnTo>
                  <a:lnTo>
                    <a:pt x="1000" y="792"/>
                  </a:lnTo>
                  <a:lnTo>
                    <a:pt x="1000" y="792"/>
                  </a:lnTo>
                  <a:lnTo>
                    <a:pt x="990" y="802"/>
                  </a:lnTo>
                  <a:lnTo>
                    <a:pt x="978" y="808"/>
                  </a:lnTo>
                  <a:lnTo>
                    <a:pt x="964" y="812"/>
                  </a:lnTo>
                  <a:lnTo>
                    <a:pt x="952" y="814"/>
                  </a:lnTo>
                  <a:lnTo>
                    <a:pt x="938" y="812"/>
                  </a:lnTo>
                  <a:lnTo>
                    <a:pt x="926" y="808"/>
                  </a:lnTo>
                  <a:lnTo>
                    <a:pt x="914" y="802"/>
                  </a:lnTo>
                  <a:lnTo>
                    <a:pt x="902" y="792"/>
                  </a:lnTo>
                  <a:lnTo>
                    <a:pt x="902" y="792"/>
                  </a:lnTo>
                  <a:lnTo>
                    <a:pt x="894" y="782"/>
                  </a:lnTo>
                  <a:lnTo>
                    <a:pt x="888" y="770"/>
                  </a:lnTo>
                  <a:lnTo>
                    <a:pt x="884" y="756"/>
                  </a:lnTo>
                  <a:lnTo>
                    <a:pt x="882" y="744"/>
                  </a:lnTo>
                  <a:lnTo>
                    <a:pt x="884" y="730"/>
                  </a:lnTo>
                  <a:lnTo>
                    <a:pt x="888" y="718"/>
                  </a:lnTo>
                  <a:lnTo>
                    <a:pt x="894" y="706"/>
                  </a:lnTo>
                  <a:lnTo>
                    <a:pt x="902" y="694"/>
                  </a:lnTo>
                  <a:lnTo>
                    <a:pt x="1184" y="412"/>
                  </a:lnTo>
                  <a:lnTo>
                    <a:pt x="1184" y="412"/>
                  </a:lnTo>
                  <a:lnTo>
                    <a:pt x="1192" y="402"/>
                  </a:lnTo>
                  <a:lnTo>
                    <a:pt x="1200" y="392"/>
                  </a:lnTo>
                  <a:lnTo>
                    <a:pt x="1204" y="378"/>
                  </a:lnTo>
                  <a:lnTo>
                    <a:pt x="1204" y="366"/>
                  </a:lnTo>
                  <a:lnTo>
                    <a:pt x="1204" y="354"/>
                  </a:lnTo>
                  <a:lnTo>
                    <a:pt x="1200" y="342"/>
                  </a:lnTo>
                  <a:lnTo>
                    <a:pt x="1196" y="330"/>
                  </a:lnTo>
                  <a:lnTo>
                    <a:pt x="1188" y="318"/>
                  </a:lnTo>
                  <a:lnTo>
                    <a:pt x="1188" y="318"/>
                  </a:lnTo>
                  <a:lnTo>
                    <a:pt x="1188" y="318"/>
                  </a:lnTo>
                  <a:lnTo>
                    <a:pt x="1174" y="304"/>
                  </a:lnTo>
                  <a:lnTo>
                    <a:pt x="1168" y="296"/>
                  </a:lnTo>
                  <a:lnTo>
                    <a:pt x="1164" y="286"/>
                  </a:lnTo>
                  <a:lnTo>
                    <a:pt x="1164" y="286"/>
                  </a:lnTo>
                  <a:lnTo>
                    <a:pt x="1160" y="274"/>
                  </a:lnTo>
                  <a:lnTo>
                    <a:pt x="1160" y="268"/>
                  </a:lnTo>
                  <a:lnTo>
                    <a:pt x="1160" y="260"/>
                  </a:lnTo>
                  <a:lnTo>
                    <a:pt x="1162" y="252"/>
                  </a:lnTo>
                  <a:lnTo>
                    <a:pt x="1164" y="242"/>
                  </a:lnTo>
                  <a:lnTo>
                    <a:pt x="1170" y="232"/>
                  </a:lnTo>
                  <a:lnTo>
                    <a:pt x="1178" y="222"/>
                  </a:lnTo>
                  <a:lnTo>
                    <a:pt x="1282" y="118"/>
                  </a:lnTo>
                  <a:lnTo>
                    <a:pt x="1282" y="118"/>
                  </a:lnTo>
                  <a:lnTo>
                    <a:pt x="1292" y="108"/>
                  </a:lnTo>
                  <a:lnTo>
                    <a:pt x="1298" y="96"/>
                  </a:lnTo>
                  <a:lnTo>
                    <a:pt x="1302" y="84"/>
                  </a:lnTo>
                  <a:lnTo>
                    <a:pt x="1302" y="70"/>
                  </a:lnTo>
                  <a:lnTo>
                    <a:pt x="1302" y="56"/>
                  </a:lnTo>
                  <a:lnTo>
                    <a:pt x="1298" y="44"/>
                  </a:lnTo>
                  <a:lnTo>
                    <a:pt x="1292" y="32"/>
                  </a:lnTo>
                  <a:lnTo>
                    <a:pt x="1282" y="20"/>
                  </a:lnTo>
                  <a:lnTo>
                    <a:pt x="1282" y="20"/>
                  </a:lnTo>
                  <a:lnTo>
                    <a:pt x="1272" y="12"/>
                  </a:lnTo>
                  <a:lnTo>
                    <a:pt x="1260" y="6"/>
                  </a:lnTo>
                  <a:lnTo>
                    <a:pt x="1246" y="2"/>
                  </a:lnTo>
                  <a:lnTo>
                    <a:pt x="1234" y="0"/>
                  </a:lnTo>
                  <a:lnTo>
                    <a:pt x="1220" y="2"/>
                  </a:lnTo>
                  <a:lnTo>
                    <a:pt x="1208" y="6"/>
                  </a:lnTo>
                  <a:lnTo>
                    <a:pt x="1196" y="12"/>
                  </a:lnTo>
                  <a:lnTo>
                    <a:pt x="1184" y="20"/>
                  </a:lnTo>
                  <a:lnTo>
                    <a:pt x="1116" y="88"/>
                  </a:lnTo>
                  <a:lnTo>
                    <a:pt x="1116" y="88"/>
                  </a:lnTo>
                  <a:lnTo>
                    <a:pt x="1106" y="96"/>
                  </a:lnTo>
                  <a:lnTo>
                    <a:pt x="1098" y="102"/>
                  </a:lnTo>
                  <a:lnTo>
                    <a:pt x="1088" y="106"/>
                  </a:lnTo>
                  <a:lnTo>
                    <a:pt x="1080" y="108"/>
                  </a:lnTo>
                  <a:lnTo>
                    <a:pt x="1072" y="108"/>
                  </a:lnTo>
                  <a:lnTo>
                    <a:pt x="1066" y="106"/>
                  </a:lnTo>
                  <a:lnTo>
                    <a:pt x="1054" y="104"/>
                  </a:lnTo>
                  <a:lnTo>
                    <a:pt x="1054" y="104"/>
                  </a:lnTo>
                  <a:lnTo>
                    <a:pt x="1040" y="96"/>
                  </a:lnTo>
                  <a:lnTo>
                    <a:pt x="1028" y="86"/>
                  </a:lnTo>
                  <a:lnTo>
                    <a:pt x="1028" y="86"/>
                  </a:lnTo>
                  <a:lnTo>
                    <a:pt x="1026" y="82"/>
                  </a:lnTo>
                  <a:lnTo>
                    <a:pt x="1026" y="82"/>
                  </a:lnTo>
                  <a:lnTo>
                    <a:pt x="1014" y="74"/>
                  </a:lnTo>
                  <a:lnTo>
                    <a:pt x="1002" y="66"/>
                  </a:lnTo>
                  <a:lnTo>
                    <a:pt x="990" y="64"/>
                  </a:lnTo>
                  <a:lnTo>
                    <a:pt x="976" y="62"/>
                  </a:lnTo>
                  <a:lnTo>
                    <a:pt x="962" y="64"/>
                  </a:lnTo>
                  <a:lnTo>
                    <a:pt x="950" y="68"/>
                  </a:lnTo>
                  <a:lnTo>
                    <a:pt x="938" y="74"/>
                  </a:lnTo>
                  <a:lnTo>
                    <a:pt x="928" y="82"/>
                  </a:lnTo>
                  <a:lnTo>
                    <a:pt x="20" y="988"/>
                  </a:lnTo>
                  <a:lnTo>
                    <a:pt x="20" y="988"/>
                  </a:lnTo>
                  <a:lnTo>
                    <a:pt x="12" y="1000"/>
                  </a:lnTo>
                  <a:lnTo>
                    <a:pt x="6" y="1012"/>
                  </a:lnTo>
                  <a:lnTo>
                    <a:pt x="2" y="1024"/>
                  </a:lnTo>
                  <a:lnTo>
                    <a:pt x="0" y="1038"/>
                  </a:lnTo>
                  <a:lnTo>
                    <a:pt x="2" y="1050"/>
                  </a:lnTo>
                  <a:lnTo>
                    <a:pt x="6" y="1064"/>
                  </a:lnTo>
                  <a:lnTo>
                    <a:pt x="12" y="1076"/>
                  </a:lnTo>
                  <a:lnTo>
                    <a:pt x="20" y="1086"/>
                  </a:lnTo>
                  <a:lnTo>
                    <a:pt x="20" y="1086"/>
                  </a:lnTo>
                  <a:lnTo>
                    <a:pt x="32" y="1096"/>
                  </a:lnTo>
                  <a:lnTo>
                    <a:pt x="44" y="1102"/>
                  </a:lnTo>
                  <a:lnTo>
                    <a:pt x="56" y="1106"/>
                  </a:lnTo>
                  <a:lnTo>
                    <a:pt x="70" y="1106"/>
                  </a:lnTo>
                  <a:lnTo>
                    <a:pt x="82" y="1106"/>
                  </a:lnTo>
                  <a:lnTo>
                    <a:pt x="96" y="1102"/>
                  </a:lnTo>
                  <a:lnTo>
                    <a:pt x="108" y="1096"/>
                  </a:lnTo>
                  <a:lnTo>
                    <a:pt x="118" y="1086"/>
                  </a:lnTo>
                  <a:lnTo>
                    <a:pt x="198" y="1008"/>
                  </a:lnTo>
                  <a:lnTo>
                    <a:pt x="198" y="1008"/>
                  </a:lnTo>
                  <a:lnTo>
                    <a:pt x="210" y="998"/>
                  </a:lnTo>
                  <a:lnTo>
                    <a:pt x="222" y="992"/>
                  </a:lnTo>
                  <a:lnTo>
                    <a:pt x="234" y="988"/>
                  </a:lnTo>
                  <a:lnTo>
                    <a:pt x="248" y="986"/>
                  </a:lnTo>
                  <a:lnTo>
                    <a:pt x="260" y="988"/>
                  </a:lnTo>
                  <a:lnTo>
                    <a:pt x="274" y="992"/>
                  </a:lnTo>
                  <a:lnTo>
                    <a:pt x="286" y="998"/>
                  </a:lnTo>
                  <a:lnTo>
                    <a:pt x="296" y="1008"/>
                  </a:lnTo>
                  <a:lnTo>
                    <a:pt x="296" y="1008"/>
                  </a:lnTo>
                  <a:lnTo>
                    <a:pt x="306" y="1018"/>
                  </a:lnTo>
                  <a:lnTo>
                    <a:pt x="312" y="1030"/>
                  </a:lnTo>
                  <a:lnTo>
                    <a:pt x="316" y="1042"/>
                  </a:lnTo>
                  <a:lnTo>
                    <a:pt x="316" y="1056"/>
                  </a:lnTo>
                  <a:lnTo>
                    <a:pt x="316" y="1070"/>
                  </a:lnTo>
                  <a:lnTo>
                    <a:pt x="312" y="1082"/>
                  </a:lnTo>
                  <a:lnTo>
                    <a:pt x="306" y="1094"/>
                  </a:lnTo>
                  <a:lnTo>
                    <a:pt x="296" y="1106"/>
                  </a:lnTo>
                  <a:lnTo>
                    <a:pt x="130" y="1270"/>
                  </a:lnTo>
                  <a:lnTo>
                    <a:pt x="130" y="1270"/>
                  </a:lnTo>
                  <a:lnTo>
                    <a:pt x="122" y="1282"/>
                  </a:lnTo>
                  <a:lnTo>
                    <a:pt x="116" y="1294"/>
                  </a:lnTo>
                  <a:lnTo>
                    <a:pt x="112" y="1306"/>
                  </a:lnTo>
                  <a:lnTo>
                    <a:pt x="110" y="1320"/>
                  </a:lnTo>
                  <a:lnTo>
                    <a:pt x="112" y="1332"/>
                  </a:lnTo>
                  <a:lnTo>
                    <a:pt x="116" y="1346"/>
                  </a:lnTo>
                  <a:lnTo>
                    <a:pt x="122" y="1358"/>
                  </a:lnTo>
                  <a:lnTo>
                    <a:pt x="130" y="1368"/>
                  </a:lnTo>
                  <a:lnTo>
                    <a:pt x="130" y="1368"/>
                  </a:lnTo>
                  <a:lnTo>
                    <a:pt x="142" y="1378"/>
                  </a:lnTo>
                  <a:lnTo>
                    <a:pt x="154" y="1384"/>
                  </a:lnTo>
                  <a:lnTo>
                    <a:pt x="166" y="1388"/>
                  </a:lnTo>
                  <a:lnTo>
                    <a:pt x="180" y="1388"/>
                  </a:lnTo>
                  <a:lnTo>
                    <a:pt x="194" y="1388"/>
                  </a:lnTo>
                  <a:lnTo>
                    <a:pt x="206" y="1384"/>
                  </a:lnTo>
                  <a:lnTo>
                    <a:pt x="218" y="1378"/>
                  </a:lnTo>
                  <a:lnTo>
                    <a:pt x="228" y="1368"/>
                  </a:lnTo>
                  <a:lnTo>
                    <a:pt x="376" y="1222"/>
                  </a:lnTo>
                  <a:lnTo>
                    <a:pt x="376" y="1222"/>
                  </a:lnTo>
                  <a:lnTo>
                    <a:pt x="386" y="1212"/>
                  </a:lnTo>
                  <a:lnTo>
                    <a:pt x="398" y="1206"/>
                  </a:lnTo>
                  <a:lnTo>
                    <a:pt x="412" y="1202"/>
                  </a:lnTo>
                  <a:lnTo>
                    <a:pt x="424" y="1202"/>
                  </a:lnTo>
                  <a:lnTo>
                    <a:pt x="438" y="1202"/>
                  </a:lnTo>
                  <a:lnTo>
                    <a:pt x="452" y="1206"/>
                  </a:lnTo>
                  <a:lnTo>
                    <a:pt x="464" y="1212"/>
                  </a:lnTo>
                  <a:lnTo>
                    <a:pt x="474" y="1222"/>
                  </a:lnTo>
                  <a:lnTo>
                    <a:pt x="474" y="1222"/>
                  </a:lnTo>
                  <a:lnTo>
                    <a:pt x="482" y="1232"/>
                  </a:lnTo>
                  <a:lnTo>
                    <a:pt x="490" y="1244"/>
                  </a:lnTo>
                  <a:lnTo>
                    <a:pt x="494" y="1258"/>
                  </a:lnTo>
                  <a:lnTo>
                    <a:pt x="494" y="1270"/>
                  </a:lnTo>
                  <a:lnTo>
                    <a:pt x="494" y="1284"/>
                  </a:lnTo>
                  <a:lnTo>
                    <a:pt x="490" y="1296"/>
                  </a:lnTo>
                  <a:lnTo>
                    <a:pt x="482" y="1308"/>
                  </a:lnTo>
                  <a:lnTo>
                    <a:pt x="474" y="1320"/>
                  </a:lnTo>
                  <a:lnTo>
                    <a:pt x="130" y="1662"/>
                  </a:lnTo>
                  <a:lnTo>
                    <a:pt x="130" y="1662"/>
                  </a:lnTo>
                  <a:lnTo>
                    <a:pt x="122" y="1674"/>
                  </a:lnTo>
                  <a:lnTo>
                    <a:pt x="116" y="1686"/>
                  </a:lnTo>
                  <a:lnTo>
                    <a:pt x="112" y="1698"/>
                  </a:lnTo>
                  <a:lnTo>
                    <a:pt x="110" y="1712"/>
                  </a:lnTo>
                  <a:lnTo>
                    <a:pt x="112" y="1724"/>
                  </a:lnTo>
                  <a:lnTo>
                    <a:pt x="116" y="1738"/>
                  </a:lnTo>
                  <a:lnTo>
                    <a:pt x="122" y="1750"/>
                  </a:lnTo>
                  <a:lnTo>
                    <a:pt x="130" y="1760"/>
                  </a:lnTo>
                  <a:lnTo>
                    <a:pt x="130" y="1760"/>
                  </a:lnTo>
                  <a:lnTo>
                    <a:pt x="142" y="1770"/>
                  </a:lnTo>
                  <a:lnTo>
                    <a:pt x="154" y="1776"/>
                  </a:lnTo>
                  <a:lnTo>
                    <a:pt x="166" y="1780"/>
                  </a:lnTo>
                  <a:lnTo>
                    <a:pt x="180" y="1780"/>
                  </a:lnTo>
                  <a:lnTo>
                    <a:pt x="194" y="1780"/>
                  </a:lnTo>
                  <a:lnTo>
                    <a:pt x="206" y="1776"/>
                  </a:lnTo>
                  <a:lnTo>
                    <a:pt x="218" y="1770"/>
                  </a:lnTo>
                  <a:lnTo>
                    <a:pt x="228" y="1760"/>
                  </a:lnTo>
                  <a:lnTo>
                    <a:pt x="510" y="1478"/>
                  </a:lnTo>
                  <a:lnTo>
                    <a:pt x="510" y="1478"/>
                  </a:lnTo>
                  <a:lnTo>
                    <a:pt x="522" y="1470"/>
                  </a:lnTo>
                  <a:lnTo>
                    <a:pt x="534" y="1464"/>
                  </a:lnTo>
                  <a:lnTo>
                    <a:pt x="546" y="1460"/>
                  </a:lnTo>
                  <a:lnTo>
                    <a:pt x="560" y="1458"/>
                  </a:lnTo>
                  <a:lnTo>
                    <a:pt x="572" y="1460"/>
                  </a:lnTo>
                  <a:lnTo>
                    <a:pt x="586" y="1464"/>
                  </a:lnTo>
                  <a:lnTo>
                    <a:pt x="598" y="1470"/>
                  </a:lnTo>
                  <a:lnTo>
                    <a:pt x="608" y="1478"/>
                  </a:lnTo>
                  <a:lnTo>
                    <a:pt x="608" y="1478"/>
                  </a:lnTo>
                  <a:lnTo>
                    <a:pt x="618" y="1490"/>
                  </a:lnTo>
                  <a:lnTo>
                    <a:pt x="624" y="1502"/>
                  </a:lnTo>
                  <a:lnTo>
                    <a:pt x="628" y="1514"/>
                  </a:lnTo>
                  <a:lnTo>
                    <a:pt x="630" y="1528"/>
                  </a:lnTo>
                  <a:lnTo>
                    <a:pt x="628" y="1540"/>
                  </a:lnTo>
                  <a:lnTo>
                    <a:pt x="624" y="1554"/>
                  </a:lnTo>
                  <a:lnTo>
                    <a:pt x="618" y="1566"/>
                  </a:lnTo>
                  <a:lnTo>
                    <a:pt x="608" y="1576"/>
                  </a:lnTo>
                  <a:lnTo>
                    <a:pt x="620" y="1566"/>
                  </a:lnTo>
                  <a:lnTo>
                    <a:pt x="620" y="1566"/>
                  </a:lnTo>
                  <a:lnTo>
                    <a:pt x="610" y="1576"/>
                  </a:lnTo>
                  <a:lnTo>
                    <a:pt x="604" y="1588"/>
                  </a:lnTo>
                  <a:lnTo>
                    <a:pt x="600" y="1602"/>
                  </a:lnTo>
                  <a:lnTo>
                    <a:pt x="600" y="1614"/>
                  </a:lnTo>
                  <a:lnTo>
                    <a:pt x="600" y="1628"/>
                  </a:lnTo>
                  <a:lnTo>
                    <a:pt x="604" y="1640"/>
                  </a:lnTo>
                  <a:lnTo>
                    <a:pt x="610" y="1652"/>
                  </a:lnTo>
                  <a:lnTo>
                    <a:pt x="620" y="1664"/>
                  </a:lnTo>
                  <a:lnTo>
                    <a:pt x="620" y="1664"/>
                  </a:lnTo>
                  <a:lnTo>
                    <a:pt x="630" y="1672"/>
                  </a:lnTo>
                  <a:lnTo>
                    <a:pt x="642" y="1678"/>
                  </a:lnTo>
                  <a:lnTo>
                    <a:pt x="656" y="1682"/>
                  </a:lnTo>
                  <a:lnTo>
                    <a:pt x="668" y="1684"/>
                  </a:lnTo>
                  <a:lnTo>
                    <a:pt x="682" y="1682"/>
                  </a:lnTo>
                  <a:lnTo>
                    <a:pt x="694" y="1678"/>
                  </a:lnTo>
                  <a:lnTo>
                    <a:pt x="706" y="1672"/>
                  </a:lnTo>
                  <a:lnTo>
                    <a:pt x="718" y="1664"/>
                  </a:lnTo>
                  <a:lnTo>
                    <a:pt x="738" y="1644"/>
                  </a:lnTo>
                  <a:lnTo>
                    <a:pt x="738" y="1644"/>
                  </a:lnTo>
                  <a:lnTo>
                    <a:pt x="748" y="1636"/>
                  </a:lnTo>
                  <a:lnTo>
                    <a:pt x="760" y="1628"/>
                  </a:lnTo>
                  <a:lnTo>
                    <a:pt x="774" y="1624"/>
                  </a:lnTo>
                  <a:lnTo>
                    <a:pt x="786" y="1624"/>
                  </a:lnTo>
                  <a:lnTo>
                    <a:pt x="800" y="1624"/>
                  </a:lnTo>
                  <a:lnTo>
                    <a:pt x="812" y="1628"/>
                  </a:lnTo>
                  <a:lnTo>
                    <a:pt x="824" y="1636"/>
                  </a:lnTo>
                  <a:lnTo>
                    <a:pt x="836" y="1644"/>
                  </a:lnTo>
                  <a:lnTo>
                    <a:pt x="836" y="1644"/>
                  </a:lnTo>
                  <a:lnTo>
                    <a:pt x="844" y="1654"/>
                  </a:lnTo>
                  <a:lnTo>
                    <a:pt x="850" y="1666"/>
                  </a:lnTo>
                  <a:lnTo>
                    <a:pt x="854" y="1680"/>
                  </a:lnTo>
                  <a:lnTo>
                    <a:pt x="856" y="1692"/>
                  </a:lnTo>
                  <a:lnTo>
                    <a:pt x="854" y="1706"/>
                  </a:lnTo>
                  <a:lnTo>
                    <a:pt x="850" y="1720"/>
                  </a:lnTo>
                  <a:lnTo>
                    <a:pt x="844" y="1732"/>
                  </a:lnTo>
                  <a:lnTo>
                    <a:pt x="836" y="1742"/>
                  </a:lnTo>
                  <a:lnTo>
                    <a:pt x="842" y="1736"/>
                  </a:lnTo>
                  <a:lnTo>
                    <a:pt x="842" y="1736"/>
                  </a:lnTo>
                  <a:lnTo>
                    <a:pt x="832" y="1746"/>
                  </a:lnTo>
                  <a:lnTo>
                    <a:pt x="826" y="1758"/>
                  </a:lnTo>
                  <a:lnTo>
                    <a:pt x="822" y="1772"/>
                  </a:lnTo>
                  <a:lnTo>
                    <a:pt x="822" y="1784"/>
                  </a:lnTo>
                  <a:lnTo>
                    <a:pt x="822" y="1798"/>
                  </a:lnTo>
                  <a:lnTo>
                    <a:pt x="826" y="1810"/>
                  </a:lnTo>
                  <a:lnTo>
                    <a:pt x="832" y="1824"/>
                  </a:lnTo>
                  <a:lnTo>
                    <a:pt x="842" y="1834"/>
                  </a:lnTo>
                  <a:lnTo>
                    <a:pt x="842" y="1834"/>
                  </a:lnTo>
                  <a:lnTo>
                    <a:pt x="852" y="1842"/>
                  </a:lnTo>
                  <a:lnTo>
                    <a:pt x="864" y="1850"/>
                  </a:lnTo>
                  <a:lnTo>
                    <a:pt x="878" y="1852"/>
                  </a:lnTo>
                  <a:lnTo>
                    <a:pt x="890" y="1854"/>
                  </a:lnTo>
                  <a:lnTo>
                    <a:pt x="904" y="1852"/>
                  </a:lnTo>
                  <a:lnTo>
                    <a:pt x="916" y="1850"/>
                  </a:lnTo>
                  <a:lnTo>
                    <a:pt x="928" y="1842"/>
                  </a:lnTo>
                  <a:lnTo>
                    <a:pt x="940" y="1834"/>
                  </a:lnTo>
                  <a:lnTo>
                    <a:pt x="1846" y="928"/>
                  </a:lnTo>
                  <a:lnTo>
                    <a:pt x="1846" y="928"/>
                  </a:lnTo>
                  <a:lnTo>
                    <a:pt x="1854" y="916"/>
                  </a:lnTo>
                  <a:lnTo>
                    <a:pt x="1862" y="904"/>
                  </a:lnTo>
                  <a:lnTo>
                    <a:pt x="1864" y="892"/>
                  </a:lnTo>
                  <a:lnTo>
                    <a:pt x="1866" y="878"/>
                  </a:lnTo>
                  <a:lnTo>
                    <a:pt x="1864" y="866"/>
                  </a:lnTo>
                  <a:lnTo>
                    <a:pt x="1862" y="852"/>
                  </a:lnTo>
                  <a:lnTo>
                    <a:pt x="1854" y="840"/>
                  </a:lnTo>
                  <a:lnTo>
                    <a:pt x="1846" y="830"/>
                  </a:lnTo>
                  <a:lnTo>
                    <a:pt x="1846" y="830"/>
                  </a:lnTo>
                  <a:lnTo>
                    <a:pt x="1836" y="820"/>
                  </a:lnTo>
                  <a:lnTo>
                    <a:pt x="1822" y="814"/>
                  </a:lnTo>
                  <a:lnTo>
                    <a:pt x="1810" y="810"/>
                  </a:lnTo>
                  <a:lnTo>
                    <a:pt x="1796" y="810"/>
                  </a:lnTo>
                  <a:lnTo>
                    <a:pt x="1784" y="810"/>
                  </a:lnTo>
                  <a:lnTo>
                    <a:pt x="1770" y="814"/>
                  </a:lnTo>
                  <a:lnTo>
                    <a:pt x="1758" y="820"/>
                  </a:lnTo>
                  <a:lnTo>
                    <a:pt x="1748" y="830"/>
                  </a:lnTo>
                  <a:lnTo>
                    <a:pt x="1724" y="854"/>
                  </a:lnTo>
                  <a:lnTo>
                    <a:pt x="1724" y="854"/>
                  </a:lnTo>
                  <a:lnTo>
                    <a:pt x="1712" y="862"/>
                  </a:lnTo>
                  <a:lnTo>
                    <a:pt x="1700" y="870"/>
                  </a:lnTo>
                  <a:lnTo>
                    <a:pt x="1688" y="872"/>
                  </a:lnTo>
                  <a:lnTo>
                    <a:pt x="1674" y="874"/>
                  </a:lnTo>
                  <a:lnTo>
                    <a:pt x="1662" y="872"/>
                  </a:lnTo>
                  <a:lnTo>
                    <a:pt x="1648" y="870"/>
                  </a:lnTo>
                  <a:lnTo>
                    <a:pt x="1636" y="862"/>
                  </a:lnTo>
                  <a:lnTo>
                    <a:pt x="1626" y="854"/>
                  </a:lnTo>
                  <a:lnTo>
                    <a:pt x="1626" y="854"/>
                  </a:lnTo>
                  <a:lnTo>
                    <a:pt x="1616" y="844"/>
                  </a:lnTo>
                  <a:lnTo>
                    <a:pt x="1610" y="832"/>
                  </a:lnTo>
                  <a:lnTo>
                    <a:pt x="1606" y="818"/>
                  </a:lnTo>
                  <a:lnTo>
                    <a:pt x="1606" y="804"/>
                  </a:lnTo>
                  <a:lnTo>
                    <a:pt x="1606" y="792"/>
                  </a:lnTo>
                  <a:lnTo>
                    <a:pt x="1610" y="778"/>
                  </a:lnTo>
                  <a:lnTo>
                    <a:pt x="1616" y="766"/>
                  </a:lnTo>
                  <a:lnTo>
                    <a:pt x="1626" y="756"/>
                  </a:lnTo>
                  <a:lnTo>
                    <a:pt x="1786" y="596"/>
                  </a:lnTo>
                  <a:lnTo>
                    <a:pt x="1786" y="596"/>
                  </a:lnTo>
                  <a:lnTo>
                    <a:pt x="1794" y="584"/>
                  </a:lnTo>
                  <a:lnTo>
                    <a:pt x="1802" y="572"/>
                  </a:lnTo>
                  <a:lnTo>
                    <a:pt x="1806" y="560"/>
                  </a:lnTo>
                  <a:lnTo>
                    <a:pt x="1806" y="546"/>
                  </a:lnTo>
                  <a:lnTo>
                    <a:pt x="1806" y="534"/>
                  </a:lnTo>
                  <a:lnTo>
                    <a:pt x="1802" y="520"/>
                  </a:lnTo>
                  <a:lnTo>
                    <a:pt x="1794" y="508"/>
                  </a:lnTo>
                  <a:lnTo>
                    <a:pt x="1786" y="498"/>
                  </a:lnTo>
                  <a:lnTo>
                    <a:pt x="1786" y="498"/>
                  </a:lnTo>
                  <a:lnTo>
                    <a:pt x="1776" y="488"/>
                  </a:lnTo>
                  <a:lnTo>
                    <a:pt x="1764" y="482"/>
                  </a:lnTo>
                  <a:lnTo>
                    <a:pt x="1750" y="478"/>
                  </a:lnTo>
                  <a:lnTo>
                    <a:pt x="1738" y="478"/>
                  </a:lnTo>
                  <a:lnTo>
                    <a:pt x="1724" y="478"/>
                  </a:lnTo>
                  <a:lnTo>
                    <a:pt x="1710" y="482"/>
                  </a:lnTo>
                  <a:lnTo>
                    <a:pt x="1698" y="488"/>
                  </a:lnTo>
                  <a:lnTo>
                    <a:pt x="1688" y="498"/>
                  </a:lnTo>
                  <a:lnTo>
                    <a:pt x="1680" y="506"/>
                  </a:lnTo>
                  <a:lnTo>
                    <a:pt x="1680" y="506"/>
                  </a:lnTo>
                  <a:lnTo>
                    <a:pt x="1672" y="512"/>
                  </a:lnTo>
                  <a:lnTo>
                    <a:pt x="1662" y="516"/>
                  </a:lnTo>
                  <a:lnTo>
                    <a:pt x="1654" y="518"/>
                  </a:lnTo>
                  <a:lnTo>
                    <a:pt x="1648" y="518"/>
                  </a:lnTo>
                  <a:lnTo>
                    <a:pt x="1634" y="518"/>
                  </a:lnTo>
                  <a:lnTo>
                    <a:pt x="1624" y="514"/>
                  </a:lnTo>
                  <a:lnTo>
                    <a:pt x="1624" y="514"/>
                  </a:lnTo>
                  <a:lnTo>
                    <a:pt x="1610" y="506"/>
                  </a:lnTo>
                  <a:lnTo>
                    <a:pt x="1598" y="496"/>
                  </a:lnTo>
                  <a:lnTo>
                    <a:pt x="1598" y="496"/>
                  </a:lnTo>
                  <a:lnTo>
                    <a:pt x="1594" y="492"/>
                  </a:lnTo>
                  <a:lnTo>
                    <a:pt x="1594" y="492"/>
                  </a:lnTo>
                  <a:lnTo>
                    <a:pt x="1584" y="484"/>
                  </a:lnTo>
                  <a:lnTo>
                    <a:pt x="1572" y="478"/>
                  </a:lnTo>
                  <a:lnTo>
                    <a:pt x="1560" y="474"/>
                  </a:lnTo>
                  <a:lnTo>
                    <a:pt x="1546" y="472"/>
                  </a:lnTo>
                  <a:lnTo>
                    <a:pt x="1532" y="474"/>
                  </a:lnTo>
                  <a:lnTo>
                    <a:pt x="1520" y="478"/>
                  </a:lnTo>
                  <a:lnTo>
                    <a:pt x="1508" y="484"/>
                  </a:lnTo>
                  <a:lnTo>
                    <a:pt x="1496" y="492"/>
                  </a:lnTo>
                  <a:lnTo>
                    <a:pt x="1276" y="7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  <p:sp>
          <p:nvSpPr>
            <p:cNvPr id="15" name="Freeform 63">
              <a:extLst>
                <a:ext uri="{FF2B5EF4-FFF2-40B4-BE49-F238E27FC236}">
                  <a16:creationId xmlns:a16="http://schemas.microsoft.com/office/drawing/2014/main" id="{57F8B982-E34D-4AB5-9D46-632CB1292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2225" y="244475"/>
              <a:ext cx="1962150" cy="2162175"/>
            </a:xfrm>
            <a:custGeom>
              <a:avLst/>
              <a:gdLst>
                <a:gd name="T0" fmla="*/ 540 w 1236"/>
                <a:gd name="T1" fmla="*/ 606 h 1362"/>
                <a:gd name="T2" fmla="*/ 532 w 1236"/>
                <a:gd name="T3" fmla="*/ 612 h 1362"/>
                <a:gd name="T4" fmla="*/ 516 w 1236"/>
                <a:gd name="T5" fmla="*/ 618 h 1362"/>
                <a:gd name="T6" fmla="*/ 496 w 1236"/>
                <a:gd name="T7" fmla="*/ 618 h 1362"/>
                <a:gd name="T8" fmla="*/ 488 w 1236"/>
                <a:gd name="T9" fmla="*/ 616 h 1362"/>
                <a:gd name="T10" fmla="*/ 464 w 1236"/>
                <a:gd name="T11" fmla="*/ 600 h 1362"/>
                <a:gd name="T12" fmla="*/ 460 w 1236"/>
                <a:gd name="T13" fmla="*/ 596 h 1362"/>
                <a:gd name="T14" fmla="*/ 450 w 1236"/>
                <a:gd name="T15" fmla="*/ 588 h 1362"/>
                <a:gd name="T16" fmla="*/ 426 w 1236"/>
                <a:gd name="T17" fmla="*/ 578 h 1362"/>
                <a:gd name="T18" fmla="*/ 402 w 1236"/>
                <a:gd name="T19" fmla="*/ 578 h 1362"/>
                <a:gd name="T20" fmla="*/ 380 w 1236"/>
                <a:gd name="T21" fmla="*/ 588 h 1362"/>
                <a:gd name="T22" fmla="*/ 18 w 1236"/>
                <a:gd name="T23" fmla="*/ 946 h 1362"/>
                <a:gd name="T24" fmla="*/ 10 w 1236"/>
                <a:gd name="T25" fmla="*/ 956 h 1362"/>
                <a:gd name="T26" fmla="*/ 0 w 1236"/>
                <a:gd name="T27" fmla="*/ 980 h 1362"/>
                <a:gd name="T28" fmla="*/ 0 w 1236"/>
                <a:gd name="T29" fmla="*/ 1004 h 1362"/>
                <a:gd name="T30" fmla="*/ 10 w 1236"/>
                <a:gd name="T31" fmla="*/ 1028 h 1362"/>
                <a:gd name="T32" fmla="*/ 18 w 1236"/>
                <a:gd name="T33" fmla="*/ 1038 h 1362"/>
                <a:gd name="T34" fmla="*/ 40 w 1236"/>
                <a:gd name="T35" fmla="*/ 1052 h 1362"/>
                <a:gd name="T36" fmla="*/ 64 w 1236"/>
                <a:gd name="T37" fmla="*/ 1056 h 1362"/>
                <a:gd name="T38" fmla="*/ 88 w 1236"/>
                <a:gd name="T39" fmla="*/ 1052 h 1362"/>
                <a:gd name="T40" fmla="*/ 108 w 1236"/>
                <a:gd name="T41" fmla="*/ 1038 h 1362"/>
                <a:gd name="T42" fmla="*/ 216 w 1236"/>
                <a:gd name="T43" fmla="*/ 930 h 1362"/>
                <a:gd name="T44" fmla="*/ 238 w 1236"/>
                <a:gd name="T45" fmla="*/ 916 h 1362"/>
                <a:gd name="T46" fmla="*/ 262 w 1236"/>
                <a:gd name="T47" fmla="*/ 910 h 1362"/>
                <a:gd name="T48" fmla="*/ 286 w 1236"/>
                <a:gd name="T49" fmla="*/ 916 h 1362"/>
                <a:gd name="T50" fmla="*/ 306 w 1236"/>
                <a:gd name="T51" fmla="*/ 930 h 1362"/>
                <a:gd name="T52" fmla="*/ 316 w 1236"/>
                <a:gd name="T53" fmla="*/ 940 h 1362"/>
                <a:gd name="T54" fmla="*/ 324 w 1236"/>
                <a:gd name="T55" fmla="*/ 962 h 1362"/>
                <a:gd name="T56" fmla="*/ 324 w 1236"/>
                <a:gd name="T57" fmla="*/ 988 h 1362"/>
                <a:gd name="T58" fmla="*/ 316 w 1236"/>
                <a:gd name="T59" fmla="*/ 1010 h 1362"/>
                <a:gd name="T60" fmla="*/ 74 w 1236"/>
                <a:gd name="T61" fmla="*/ 1252 h 1362"/>
                <a:gd name="T62" fmla="*/ 66 w 1236"/>
                <a:gd name="T63" fmla="*/ 1262 h 1362"/>
                <a:gd name="T64" fmla="*/ 58 w 1236"/>
                <a:gd name="T65" fmla="*/ 1286 h 1362"/>
                <a:gd name="T66" fmla="*/ 58 w 1236"/>
                <a:gd name="T67" fmla="*/ 1310 h 1362"/>
                <a:gd name="T68" fmla="*/ 66 w 1236"/>
                <a:gd name="T69" fmla="*/ 1332 h 1362"/>
                <a:gd name="T70" fmla="*/ 74 w 1236"/>
                <a:gd name="T71" fmla="*/ 1342 h 1362"/>
                <a:gd name="T72" fmla="*/ 96 w 1236"/>
                <a:gd name="T73" fmla="*/ 1356 h 1362"/>
                <a:gd name="T74" fmla="*/ 120 w 1236"/>
                <a:gd name="T75" fmla="*/ 1362 h 1362"/>
                <a:gd name="T76" fmla="*/ 144 w 1236"/>
                <a:gd name="T77" fmla="*/ 1356 h 1362"/>
                <a:gd name="T78" fmla="*/ 166 w 1236"/>
                <a:gd name="T79" fmla="*/ 1342 h 1362"/>
                <a:gd name="T80" fmla="*/ 1048 w 1236"/>
                <a:gd name="T81" fmla="*/ 460 h 1362"/>
                <a:gd name="T82" fmla="*/ 1062 w 1236"/>
                <a:gd name="T83" fmla="*/ 438 h 1362"/>
                <a:gd name="T84" fmla="*/ 1068 w 1236"/>
                <a:gd name="T85" fmla="*/ 414 h 1362"/>
                <a:gd name="T86" fmla="*/ 1062 w 1236"/>
                <a:gd name="T87" fmla="*/ 390 h 1362"/>
                <a:gd name="T88" fmla="*/ 1048 w 1236"/>
                <a:gd name="T89" fmla="*/ 370 h 1362"/>
                <a:gd name="T90" fmla="*/ 1044 w 1236"/>
                <a:gd name="T91" fmla="*/ 366 h 1362"/>
                <a:gd name="T92" fmla="*/ 1036 w 1236"/>
                <a:gd name="T93" fmla="*/ 356 h 1362"/>
                <a:gd name="T94" fmla="*/ 1028 w 1236"/>
                <a:gd name="T95" fmla="*/ 342 h 1362"/>
                <a:gd name="T96" fmla="*/ 1024 w 1236"/>
                <a:gd name="T97" fmla="*/ 320 h 1362"/>
                <a:gd name="T98" fmla="*/ 1028 w 1236"/>
                <a:gd name="T99" fmla="*/ 306 h 1362"/>
                <a:gd name="T100" fmla="*/ 1038 w 1236"/>
                <a:gd name="T101" fmla="*/ 290 h 1362"/>
                <a:gd name="T102" fmla="*/ 1218 w 1236"/>
                <a:gd name="T103" fmla="*/ 108 h 1362"/>
                <a:gd name="T104" fmla="*/ 1232 w 1236"/>
                <a:gd name="T105" fmla="*/ 88 h 1362"/>
                <a:gd name="T106" fmla="*/ 1236 w 1236"/>
                <a:gd name="T107" fmla="*/ 64 h 1362"/>
                <a:gd name="T108" fmla="*/ 1232 w 1236"/>
                <a:gd name="T109" fmla="*/ 40 h 1362"/>
                <a:gd name="T110" fmla="*/ 1218 w 1236"/>
                <a:gd name="T111" fmla="*/ 18 h 1362"/>
                <a:gd name="T112" fmla="*/ 1208 w 1236"/>
                <a:gd name="T113" fmla="*/ 10 h 1362"/>
                <a:gd name="T114" fmla="*/ 1186 w 1236"/>
                <a:gd name="T115" fmla="*/ 0 h 1362"/>
                <a:gd name="T116" fmla="*/ 1160 w 1236"/>
                <a:gd name="T117" fmla="*/ 0 h 1362"/>
                <a:gd name="T118" fmla="*/ 1138 w 1236"/>
                <a:gd name="T119" fmla="*/ 10 h 1362"/>
                <a:gd name="T120" fmla="*/ 1128 w 1236"/>
                <a:gd name="T121" fmla="*/ 18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6" h="1362">
                  <a:moveTo>
                    <a:pt x="1128" y="18"/>
                  </a:moveTo>
                  <a:lnTo>
                    <a:pt x="540" y="606"/>
                  </a:lnTo>
                  <a:lnTo>
                    <a:pt x="540" y="606"/>
                  </a:lnTo>
                  <a:lnTo>
                    <a:pt x="532" y="612"/>
                  </a:lnTo>
                  <a:lnTo>
                    <a:pt x="524" y="616"/>
                  </a:lnTo>
                  <a:lnTo>
                    <a:pt x="516" y="618"/>
                  </a:lnTo>
                  <a:lnTo>
                    <a:pt x="508" y="620"/>
                  </a:lnTo>
                  <a:lnTo>
                    <a:pt x="496" y="618"/>
                  </a:lnTo>
                  <a:lnTo>
                    <a:pt x="488" y="616"/>
                  </a:lnTo>
                  <a:lnTo>
                    <a:pt x="488" y="616"/>
                  </a:lnTo>
                  <a:lnTo>
                    <a:pt x="474" y="608"/>
                  </a:lnTo>
                  <a:lnTo>
                    <a:pt x="464" y="600"/>
                  </a:lnTo>
                  <a:lnTo>
                    <a:pt x="464" y="600"/>
                  </a:lnTo>
                  <a:lnTo>
                    <a:pt x="460" y="596"/>
                  </a:lnTo>
                  <a:lnTo>
                    <a:pt x="460" y="596"/>
                  </a:lnTo>
                  <a:lnTo>
                    <a:pt x="450" y="588"/>
                  </a:lnTo>
                  <a:lnTo>
                    <a:pt x="438" y="582"/>
                  </a:lnTo>
                  <a:lnTo>
                    <a:pt x="426" y="578"/>
                  </a:lnTo>
                  <a:lnTo>
                    <a:pt x="414" y="576"/>
                  </a:lnTo>
                  <a:lnTo>
                    <a:pt x="402" y="578"/>
                  </a:lnTo>
                  <a:lnTo>
                    <a:pt x="390" y="582"/>
                  </a:lnTo>
                  <a:lnTo>
                    <a:pt x="380" y="588"/>
                  </a:lnTo>
                  <a:lnTo>
                    <a:pt x="370" y="596"/>
                  </a:lnTo>
                  <a:lnTo>
                    <a:pt x="18" y="946"/>
                  </a:lnTo>
                  <a:lnTo>
                    <a:pt x="18" y="946"/>
                  </a:lnTo>
                  <a:lnTo>
                    <a:pt x="10" y="956"/>
                  </a:lnTo>
                  <a:lnTo>
                    <a:pt x="4" y="968"/>
                  </a:lnTo>
                  <a:lnTo>
                    <a:pt x="0" y="980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4" y="1016"/>
                  </a:lnTo>
                  <a:lnTo>
                    <a:pt x="10" y="1028"/>
                  </a:lnTo>
                  <a:lnTo>
                    <a:pt x="18" y="1038"/>
                  </a:lnTo>
                  <a:lnTo>
                    <a:pt x="18" y="1038"/>
                  </a:lnTo>
                  <a:lnTo>
                    <a:pt x="28" y="1046"/>
                  </a:lnTo>
                  <a:lnTo>
                    <a:pt x="40" y="1052"/>
                  </a:lnTo>
                  <a:lnTo>
                    <a:pt x="52" y="1054"/>
                  </a:lnTo>
                  <a:lnTo>
                    <a:pt x="64" y="1056"/>
                  </a:lnTo>
                  <a:lnTo>
                    <a:pt x="76" y="1054"/>
                  </a:lnTo>
                  <a:lnTo>
                    <a:pt x="88" y="1052"/>
                  </a:lnTo>
                  <a:lnTo>
                    <a:pt x="98" y="1046"/>
                  </a:lnTo>
                  <a:lnTo>
                    <a:pt x="108" y="1038"/>
                  </a:lnTo>
                  <a:lnTo>
                    <a:pt x="216" y="930"/>
                  </a:lnTo>
                  <a:lnTo>
                    <a:pt x="216" y="930"/>
                  </a:lnTo>
                  <a:lnTo>
                    <a:pt x="226" y="922"/>
                  </a:lnTo>
                  <a:lnTo>
                    <a:pt x="238" y="916"/>
                  </a:lnTo>
                  <a:lnTo>
                    <a:pt x="250" y="912"/>
                  </a:lnTo>
                  <a:lnTo>
                    <a:pt x="262" y="910"/>
                  </a:lnTo>
                  <a:lnTo>
                    <a:pt x="274" y="912"/>
                  </a:lnTo>
                  <a:lnTo>
                    <a:pt x="286" y="916"/>
                  </a:lnTo>
                  <a:lnTo>
                    <a:pt x="296" y="922"/>
                  </a:lnTo>
                  <a:lnTo>
                    <a:pt x="306" y="930"/>
                  </a:lnTo>
                  <a:lnTo>
                    <a:pt x="306" y="930"/>
                  </a:lnTo>
                  <a:lnTo>
                    <a:pt x="316" y="940"/>
                  </a:lnTo>
                  <a:lnTo>
                    <a:pt x="322" y="950"/>
                  </a:lnTo>
                  <a:lnTo>
                    <a:pt x="324" y="962"/>
                  </a:lnTo>
                  <a:lnTo>
                    <a:pt x="326" y="974"/>
                  </a:lnTo>
                  <a:lnTo>
                    <a:pt x="324" y="988"/>
                  </a:lnTo>
                  <a:lnTo>
                    <a:pt x="322" y="998"/>
                  </a:lnTo>
                  <a:lnTo>
                    <a:pt x="316" y="1010"/>
                  </a:lnTo>
                  <a:lnTo>
                    <a:pt x="306" y="1020"/>
                  </a:lnTo>
                  <a:lnTo>
                    <a:pt x="74" y="1252"/>
                  </a:lnTo>
                  <a:lnTo>
                    <a:pt x="74" y="1252"/>
                  </a:lnTo>
                  <a:lnTo>
                    <a:pt x="66" y="1262"/>
                  </a:lnTo>
                  <a:lnTo>
                    <a:pt x="60" y="1274"/>
                  </a:lnTo>
                  <a:lnTo>
                    <a:pt x="58" y="1286"/>
                  </a:lnTo>
                  <a:lnTo>
                    <a:pt x="56" y="1298"/>
                  </a:lnTo>
                  <a:lnTo>
                    <a:pt x="58" y="1310"/>
                  </a:lnTo>
                  <a:lnTo>
                    <a:pt x="60" y="1322"/>
                  </a:lnTo>
                  <a:lnTo>
                    <a:pt x="66" y="1332"/>
                  </a:lnTo>
                  <a:lnTo>
                    <a:pt x="74" y="1342"/>
                  </a:lnTo>
                  <a:lnTo>
                    <a:pt x="74" y="1342"/>
                  </a:lnTo>
                  <a:lnTo>
                    <a:pt x="84" y="1350"/>
                  </a:lnTo>
                  <a:lnTo>
                    <a:pt x="96" y="1356"/>
                  </a:lnTo>
                  <a:lnTo>
                    <a:pt x="108" y="1360"/>
                  </a:lnTo>
                  <a:lnTo>
                    <a:pt x="120" y="1362"/>
                  </a:lnTo>
                  <a:lnTo>
                    <a:pt x="132" y="1360"/>
                  </a:lnTo>
                  <a:lnTo>
                    <a:pt x="144" y="1356"/>
                  </a:lnTo>
                  <a:lnTo>
                    <a:pt x="156" y="1350"/>
                  </a:lnTo>
                  <a:lnTo>
                    <a:pt x="166" y="1342"/>
                  </a:lnTo>
                  <a:lnTo>
                    <a:pt x="1048" y="460"/>
                  </a:lnTo>
                  <a:lnTo>
                    <a:pt x="1048" y="460"/>
                  </a:lnTo>
                  <a:lnTo>
                    <a:pt x="1056" y="450"/>
                  </a:lnTo>
                  <a:lnTo>
                    <a:pt x="1062" y="438"/>
                  </a:lnTo>
                  <a:lnTo>
                    <a:pt x="1066" y="426"/>
                  </a:lnTo>
                  <a:lnTo>
                    <a:pt x="1068" y="414"/>
                  </a:lnTo>
                  <a:lnTo>
                    <a:pt x="1066" y="402"/>
                  </a:lnTo>
                  <a:lnTo>
                    <a:pt x="1062" y="390"/>
                  </a:lnTo>
                  <a:lnTo>
                    <a:pt x="1056" y="380"/>
                  </a:lnTo>
                  <a:lnTo>
                    <a:pt x="1048" y="370"/>
                  </a:lnTo>
                  <a:lnTo>
                    <a:pt x="1048" y="370"/>
                  </a:lnTo>
                  <a:lnTo>
                    <a:pt x="1044" y="366"/>
                  </a:lnTo>
                  <a:lnTo>
                    <a:pt x="1044" y="366"/>
                  </a:lnTo>
                  <a:lnTo>
                    <a:pt x="1036" y="356"/>
                  </a:lnTo>
                  <a:lnTo>
                    <a:pt x="1028" y="342"/>
                  </a:lnTo>
                  <a:lnTo>
                    <a:pt x="1028" y="342"/>
                  </a:lnTo>
                  <a:lnTo>
                    <a:pt x="1026" y="332"/>
                  </a:lnTo>
                  <a:lnTo>
                    <a:pt x="1024" y="320"/>
                  </a:lnTo>
                  <a:lnTo>
                    <a:pt x="1026" y="314"/>
                  </a:lnTo>
                  <a:lnTo>
                    <a:pt x="1028" y="306"/>
                  </a:lnTo>
                  <a:lnTo>
                    <a:pt x="1032" y="298"/>
                  </a:lnTo>
                  <a:lnTo>
                    <a:pt x="1038" y="290"/>
                  </a:lnTo>
                  <a:lnTo>
                    <a:pt x="1218" y="108"/>
                  </a:lnTo>
                  <a:lnTo>
                    <a:pt x="1218" y="108"/>
                  </a:lnTo>
                  <a:lnTo>
                    <a:pt x="1226" y="98"/>
                  </a:lnTo>
                  <a:lnTo>
                    <a:pt x="1232" y="88"/>
                  </a:lnTo>
                  <a:lnTo>
                    <a:pt x="1236" y="76"/>
                  </a:lnTo>
                  <a:lnTo>
                    <a:pt x="1236" y="64"/>
                  </a:lnTo>
                  <a:lnTo>
                    <a:pt x="1236" y="52"/>
                  </a:lnTo>
                  <a:lnTo>
                    <a:pt x="1232" y="40"/>
                  </a:lnTo>
                  <a:lnTo>
                    <a:pt x="1226" y="28"/>
                  </a:lnTo>
                  <a:lnTo>
                    <a:pt x="1218" y="18"/>
                  </a:lnTo>
                  <a:lnTo>
                    <a:pt x="1218" y="18"/>
                  </a:lnTo>
                  <a:lnTo>
                    <a:pt x="1208" y="10"/>
                  </a:lnTo>
                  <a:lnTo>
                    <a:pt x="1198" y="4"/>
                  </a:lnTo>
                  <a:lnTo>
                    <a:pt x="1186" y="0"/>
                  </a:lnTo>
                  <a:lnTo>
                    <a:pt x="1172" y="0"/>
                  </a:lnTo>
                  <a:lnTo>
                    <a:pt x="1160" y="0"/>
                  </a:lnTo>
                  <a:lnTo>
                    <a:pt x="1148" y="4"/>
                  </a:lnTo>
                  <a:lnTo>
                    <a:pt x="1138" y="10"/>
                  </a:lnTo>
                  <a:lnTo>
                    <a:pt x="1128" y="18"/>
                  </a:lnTo>
                  <a:lnTo>
                    <a:pt x="112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13"/>
            </a:p>
          </p:txBody>
        </p:sp>
      </p:grpSp>
      <p:sp>
        <p:nvSpPr>
          <p:cNvPr id="29" name="Espace réservé du texte 28"/>
          <p:cNvSpPr>
            <a:spLocks noGrp="1"/>
          </p:cNvSpPr>
          <p:nvPr>
            <p:ph type="body" sz="quarter" idx="11" hasCustomPrompt="1"/>
          </p:nvPr>
        </p:nvSpPr>
        <p:spPr>
          <a:xfrm>
            <a:off x="1176424" y="770022"/>
            <a:ext cx="7222858" cy="55803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fr-FR" sz="4000" kern="1200" dirty="0">
                <a:solidFill>
                  <a:srgbClr val="00A4A4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/>
              <a:t>Sommaire</a:t>
            </a:r>
          </a:p>
        </p:txBody>
      </p:sp>
      <p:sp>
        <p:nvSpPr>
          <p:cNvPr id="7" name="Espace réservé du texte 28">
            <a:extLst>
              <a:ext uri="{FF2B5EF4-FFF2-40B4-BE49-F238E27FC236}">
                <a16:creationId xmlns:a16="http://schemas.microsoft.com/office/drawing/2014/main" id="{6E8BF7C8-946C-154D-89F2-F9AFF04489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76424" y="1580851"/>
            <a:ext cx="7222858" cy="4689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+mj-lt"/>
              <a:buNone/>
              <a:defRPr lang="fr-FR" sz="1800" kern="1200" dirty="0" smtClean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Exemple de titre</a:t>
            </a:r>
          </a:p>
          <a:p>
            <a:pPr lvl="0"/>
            <a:r>
              <a:rPr lang="fr-FR" dirty="0"/>
              <a:t>Exemple de titre</a:t>
            </a:r>
          </a:p>
          <a:p>
            <a:pPr lvl="0"/>
            <a:r>
              <a:rPr lang="fr-FR" dirty="0"/>
              <a:t>…</a:t>
            </a:r>
          </a:p>
          <a:p>
            <a:pPr lvl="0"/>
            <a:r>
              <a:rPr lang="fr-FR" dirty="0"/>
              <a:t>…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5C0DA85-6ED6-4382-AA42-4D9F6E4349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33860" y="6408664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773E79-3816-664A-8551-28F827609C0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9795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_DE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94255" y="-312271"/>
            <a:ext cx="12741497" cy="7315199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>
              <a:solidFill>
                <a:srgbClr val="E8C469"/>
              </a:solidFill>
            </a:endParaRPr>
          </a:p>
        </p:txBody>
      </p:sp>
      <p:pic>
        <p:nvPicPr>
          <p:cNvPr id="10" name="Image 9" descr="Une image contenant Police, texte, Graphique, logo&#10;&#10;Le contenu généré par l’IA peut être incorrect.">
            <a:extLst>
              <a:ext uri="{FF2B5EF4-FFF2-40B4-BE49-F238E27FC236}">
                <a16:creationId xmlns:a16="http://schemas.microsoft.com/office/drawing/2014/main" id="{0FAE615A-8197-320D-59F8-7C90929F50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8896" y="6612484"/>
            <a:ext cx="1540681" cy="439446"/>
          </a:xfrm>
          <a:prstGeom prst="rect">
            <a:avLst/>
          </a:prstGeom>
        </p:spPr>
      </p:pic>
      <p:sp>
        <p:nvSpPr>
          <p:cNvPr id="12" name="Freeform 4">
            <a:extLst>
              <a:ext uri="{FF2B5EF4-FFF2-40B4-BE49-F238E27FC236}">
                <a16:creationId xmlns:a16="http://schemas.microsoft.com/office/drawing/2014/main" id="{00188D5A-ED41-61B8-E0A9-273FDF00F093}"/>
              </a:ext>
            </a:extLst>
          </p:cNvPr>
          <p:cNvSpPr/>
          <p:nvPr userDrawn="1"/>
        </p:nvSpPr>
        <p:spPr>
          <a:xfrm>
            <a:off x="-94255" y="6179669"/>
            <a:ext cx="2227855" cy="967915"/>
          </a:xfrm>
          <a:custGeom>
            <a:avLst/>
            <a:gdLst/>
            <a:ahLst/>
            <a:cxnLst/>
            <a:rect l="l" t="t" r="r" b="b"/>
            <a:pathLst>
              <a:path w="8567736" h="2841632">
                <a:moveTo>
                  <a:pt x="0" y="0"/>
                </a:moveTo>
                <a:lnTo>
                  <a:pt x="8567736" y="0"/>
                </a:lnTo>
                <a:lnTo>
                  <a:pt x="8567736" y="2841633"/>
                </a:lnTo>
                <a:lnTo>
                  <a:pt x="0" y="28416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94437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8">
            <a:extLst>
              <a:ext uri="{FF2B5EF4-FFF2-40B4-BE49-F238E27FC236}">
                <a16:creationId xmlns:a16="http://schemas.microsoft.com/office/drawing/2014/main" id="{62C73A8D-4EDC-394B-BCA9-561C4EDB24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856" y="0"/>
            <a:ext cx="11736517" cy="1134843"/>
          </a:xfrm>
          <a:prstGeom prst="rect">
            <a:avLst/>
          </a:prstGeom>
        </p:spPr>
        <p:txBody>
          <a:bodyPr>
            <a:normAutofit/>
          </a:bodyPr>
          <a:lstStyle>
            <a:lvl1pPr marL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3200" b="0" i="0" kern="1200" dirty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titre</a:t>
            </a:r>
          </a:p>
        </p:txBody>
      </p:sp>
      <p:sp>
        <p:nvSpPr>
          <p:cNvPr id="9" name="Espace réservé du texte 26">
            <a:extLst>
              <a:ext uri="{FF2B5EF4-FFF2-40B4-BE49-F238E27FC236}">
                <a16:creationId xmlns:a16="http://schemas.microsoft.com/office/drawing/2014/main" id="{E64E4BAE-189C-704D-B671-F4239D2034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4056" y="1240973"/>
            <a:ext cx="11717321" cy="4924158"/>
          </a:xfrm>
          <a:prstGeom prst="rect">
            <a:avLst/>
          </a:prstGeom>
        </p:spPr>
        <p:txBody>
          <a:bodyPr>
            <a:normAutofit/>
          </a:bodyPr>
          <a:lstStyle>
            <a:lvl1pPr marL="285744" marR="0" indent="-342891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5A4"/>
              </a:buClr>
              <a:buSzTx/>
              <a:buFont typeface="Arial" panose="020B0604020202020204" pitchFamily="34" charset="0"/>
              <a:buChar char="•"/>
              <a:tabLst/>
              <a:defRPr lang="fr-FR" sz="1800" b="0" i="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080" marR="0" indent="-342891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A5A4"/>
              </a:buClr>
              <a:buSzTx/>
              <a:buFont typeface="Arial" panose="020B0604020202020204" pitchFamily="34" charset="0"/>
              <a:buChar char="→"/>
              <a:tabLst/>
              <a:defRPr sz="1600" b="0" i="0" baseline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00080" indent="0">
              <a:buFont typeface="Wingdings" panose="05000000000000000000" pitchFamily="2" charset="2"/>
              <a:buNone/>
              <a:defRPr sz="1400" baseline="0"/>
            </a:lvl3pPr>
            <a:lvl4pPr>
              <a:defRPr sz="2200"/>
            </a:lvl4pPr>
          </a:lstStyle>
          <a:p>
            <a:pPr lvl="0"/>
            <a:r>
              <a:rPr lang="fr-FR" dirty="0"/>
              <a:t>Modifiez les styles du texte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endParaRPr lang="fr-FR" dirty="0"/>
          </a:p>
          <a:p>
            <a:pPr lvl="0"/>
            <a:r>
              <a:rPr lang="fr-FR" dirty="0"/>
              <a:t>Modifiez les styles du texte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endParaRPr lang="fr-FR" dirty="0"/>
          </a:p>
          <a:p>
            <a:pPr lvl="0"/>
            <a:r>
              <a:rPr lang="fr-FR" dirty="0"/>
              <a:t>Modifiez les styles du texte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_ET_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13419" y="6"/>
            <a:ext cx="12501093" cy="1134835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bg1"/>
              </a:solidFill>
            </a:endParaRPr>
          </a:p>
        </p:txBody>
      </p:sp>
      <p:sp>
        <p:nvSpPr>
          <p:cNvPr id="8" name="Titre 8">
            <a:extLst>
              <a:ext uri="{FF2B5EF4-FFF2-40B4-BE49-F238E27FC236}">
                <a16:creationId xmlns:a16="http://schemas.microsoft.com/office/drawing/2014/main" id="{62C73A8D-4EDC-394B-BCA9-561C4EDB24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856" y="2"/>
            <a:ext cx="11736517" cy="1134836"/>
          </a:xfrm>
          <a:prstGeom prst="rect">
            <a:avLst/>
          </a:prstGeom>
        </p:spPr>
        <p:txBody>
          <a:bodyPr>
            <a:noAutofit/>
          </a:bodyPr>
          <a:lstStyle>
            <a:lvl1pPr marL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3200" b="0" i="0" kern="1200" dirty="0">
                <a:solidFill>
                  <a:schemeClr val="bg1"/>
                </a:solidFill>
                <a:latin typeface="+mj-lt"/>
                <a:ea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dirty="0"/>
              <a:t>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 hasCustomPrompt="1"/>
          </p:nvPr>
        </p:nvSpPr>
        <p:spPr>
          <a:xfrm>
            <a:off x="323854" y="1281113"/>
            <a:ext cx="11736916" cy="4921567"/>
          </a:xfrm>
          <a:prstGeom prst="rect">
            <a:avLst/>
          </a:prstGeom>
        </p:spPr>
        <p:txBody>
          <a:bodyPr/>
          <a:lstStyle>
            <a:lvl1pPr marL="228594" indent="-228594">
              <a:buClr>
                <a:srgbClr val="00A5A4"/>
              </a:buClr>
              <a:buFont typeface="Arial" panose="020B0604020202020204" pitchFamily="34" charset="0"/>
              <a:buChar char="•"/>
              <a:defRPr sz="1800"/>
            </a:lvl1pPr>
            <a:lvl2pPr marL="685783" indent="-228594">
              <a:buClr>
                <a:srgbClr val="00A5A4"/>
              </a:buClr>
              <a:buFont typeface="Arial" panose="020B0604020202020204" pitchFamily="34" charset="0"/>
              <a:buChar char="&gt;"/>
              <a:defRPr sz="1600"/>
            </a:lvl2pPr>
            <a:lvl3pPr>
              <a:buClr>
                <a:srgbClr val="00A5A4"/>
              </a:buClr>
              <a:defRPr sz="1400"/>
            </a:lvl3pPr>
            <a:lvl4pPr>
              <a:buClr>
                <a:srgbClr val="00A5A4"/>
              </a:buClr>
              <a:defRPr sz="1400"/>
            </a:lvl4pPr>
            <a:lvl5pPr>
              <a:buClr>
                <a:srgbClr val="00A4A5"/>
              </a:buClr>
              <a:defRPr sz="1400"/>
            </a:lvl5pPr>
          </a:lstStyle>
          <a:p>
            <a:pPr lvl="0"/>
            <a:r>
              <a:rPr lang="fr-FR" dirty="0"/>
              <a:t>Modifiez les styles du texte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endParaRPr lang="fr-FR" dirty="0"/>
          </a:p>
          <a:p>
            <a:pPr lvl="0"/>
            <a:r>
              <a:rPr lang="fr-FR" dirty="0"/>
              <a:t>Modifiez les styles du texte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endParaRPr lang="fr-FR" dirty="0"/>
          </a:p>
          <a:p>
            <a:pPr lvl="0"/>
            <a:r>
              <a:rPr lang="fr-FR" dirty="0"/>
              <a:t>Modifiez les styles du texte</a:t>
            </a:r>
          </a:p>
          <a:p>
            <a:pPr lvl="1"/>
            <a:r>
              <a:rPr lang="fr-FR" dirty="0"/>
              <a:t>Modifiez le style du sous-titre</a:t>
            </a:r>
          </a:p>
          <a:p>
            <a:pPr lvl="1"/>
            <a:r>
              <a:rPr lang="fr-FR" dirty="0"/>
              <a:t>Modifiez le style du sous-titre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BD76891-6E78-4D94-8572-F6D964ACF853}"/>
              </a:ext>
            </a:extLst>
          </p:cNvPr>
          <p:cNvSpPr txBox="1">
            <a:spLocks/>
          </p:cNvSpPr>
          <p:nvPr userDrawn="1"/>
        </p:nvSpPr>
        <p:spPr>
          <a:xfrm>
            <a:off x="8033860" y="6455799"/>
            <a:ext cx="2743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773E79-3816-664A-8551-28F827609C0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11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OUS_AVEZ_DES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8">
            <a:extLst>
              <a:ext uri="{FF2B5EF4-FFF2-40B4-BE49-F238E27FC236}">
                <a16:creationId xmlns:a16="http://schemas.microsoft.com/office/drawing/2014/main" id="{786CBDC9-7271-498D-A2C6-59557A8C66D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356" y="502874"/>
            <a:ext cx="10044192" cy="7060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3600" b="0" i="0" kern="1200" dirty="0">
                <a:solidFill>
                  <a:srgbClr val="00A4A4"/>
                </a:solidFill>
                <a:latin typeface="+mj-lt"/>
                <a:ea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fr-FR" dirty="0"/>
              <a:t>Vous avez des questions ?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21FECFA-24B4-4550-AE48-C767BF53AC5D}"/>
              </a:ext>
            </a:extLst>
          </p:cNvPr>
          <p:cNvGrpSpPr/>
          <p:nvPr userDrawn="1"/>
        </p:nvGrpSpPr>
        <p:grpSpPr>
          <a:xfrm rot="2934117">
            <a:off x="-172316" y="2789263"/>
            <a:ext cx="4096842" cy="5934584"/>
            <a:chOff x="2466898" y="2103438"/>
            <a:chExt cx="5584356" cy="8413384"/>
          </a:xfrm>
          <a:gradFill>
            <a:gsLst>
              <a:gs pos="19000">
                <a:schemeClr val="accent2">
                  <a:lumMod val="100000"/>
                </a:schemeClr>
              </a:gs>
              <a:gs pos="100000">
                <a:schemeClr val="accent3"/>
              </a:gs>
            </a:gsLst>
            <a:lin ang="5400000" scaled="0"/>
          </a:gra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B6FC1AB-2A20-4677-AF11-88CDA53B9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163" y="2103438"/>
              <a:ext cx="1784350" cy="7485062"/>
            </a:xfrm>
            <a:custGeom>
              <a:avLst/>
              <a:gdLst>
                <a:gd name="T0" fmla="*/ 1124 w 1124"/>
                <a:gd name="T1" fmla="*/ 4227 h 4715"/>
                <a:gd name="T2" fmla="*/ 1114 w 1124"/>
                <a:gd name="T3" fmla="*/ 4328 h 4715"/>
                <a:gd name="T4" fmla="*/ 1083 w 1124"/>
                <a:gd name="T5" fmla="*/ 4420 h 4715"/>
                <a:gd name="T6" fmla="*/ 1043 w 1124"/>
                <a:gd name="T7" fmla="*/ 4501 h 4715"/>
                <a:gd name="T8" fmla="*/ 982 w 1124"/>
                <a:gd name="T9" fmla="*/ 4573 h 4715"/>
                <a:gd name="T10" fmla="*/ 910 w 1124"/>
                <a:gd name="T11" fmla="*/ 4634 h 4715"/>
                <a:gd name="T12" fmla="*/ 829 w 1124"/>
                <a:gd name="T13" fmla="*/ 4674 h 4715"/>
                <a:gd name="T14" fmla="*/ 737 w 1124"/>
                <a:gd name="T15" fmla="*/ 4705 h 4715"/>
                <a:gd name="T16" fmla="*/ 636 w 1124"/>
                <a:gd name="T17" fmla="*/ 4715 h 4715"/>
                <a:gd name="T18" fmla="*/ 488 w 1124"/>
                <a:gd name="T19" fmla="*/ 4715 h 4715"/>
                <a:gd name="T20" fmla="*/ 387 w 1124"/>
                <a:gd name="T21" fmla="*/ 4705 h 4715"/>
                <a:gd name="T22" fmla="*/ 295 w 1124"/>
                <a:gd name="T23" fmla="*/ 4674 h 4715"/>
                <a:gd name="T24" fmla="*/ 214 w 1124"/>
                <a:gd name="T25" fmla="*/ 4634 h 4715"/>
                <a:gd name="T26" fmla="*/ 142 w 1124"/>
                <a:gd name="T27" fmla="*/ 4573 h 4715"/>
                <a:gd name="T28" fmla="*/ 81 w 1124"/>
                <a:gd name="T29" fmla="*/ 4501 h 4715"/>
                <a:gd name="T30" fmla="*/ 41 w 1124"/>
                <a:gd name="T31" fmla="*/ 4420 h 4715"/>
                <a:gd name="T32" fmla="*/ 10 w 1124"/>
                <a:gd name="T33" fmla="*/ 4328 h 4715"/>
                <a:gd name="T34" fmla="*/ 0 w 1124"/>
                <a:gd name="T35" fmla="*/ 4227 h 4715"/>
                <a:gd name="T36" fmla="*/ 0 w 1124"/>
                <a:gd name="T37" fmla="*/ 488 h 4715"/>
                <a:gd name="T38" fmla="*/ 10 w 1124"/>
                <a:gd name="T39" fmla="*/ 392 h 4715"/>
                <a:gd name="T40" fmla="*/ 41 w 1124"/>
                <a:gd name="T41" fmla="*/ 300 h 4715"/>
                <a:gd name="T42" fmla="*/ 81 w 1124"/>
                <a:gd name="T43" fmla="*/ 214 h 4715"/>
                <a:gd name="T44" fmla="*/ 142 w 1124"/>
                <a:gd name="T45" fmla="*/ 142 h 4715"/>
                <a:gd name="T46" fmla="*/ 214 w 1124"/>
                <a:gd name="T47" fmla="*/ 86 h 4715"/>
                <a:gd name="T48" fmla="*/ 295 w 1124"/>
                <a:gd name="T49" fmla="*/ 41 h 4715"/>
                <a:gd name="T50" fmla="*/ 387 w 1124"/>
                <a:gd name="T51" fmla="*/ 10 h 4715"/>
                <a:gd name="T52" fmla="*/ 488 w 1124"/>
                <a:gd name="T53" fmla="*/ 0 h 4715"/>
                <a:gd name="T54" fmla="*/ 636 w 1124"/>
                <a:gd name="T55" fmla="*/ 0 h 4715"/>
                <a:gd name="T56" fmla="*/ 737 w 1124"/>
                <a:gd name="T57" fmla="*/ 10 h 4715"/>
                <a:gd name="T58" fmla="*/ 829 w 1124"/>
                <a:gd name="T59" fmla="*/ 41 h 4715"/>
                <a:gd name="T60" fmla="*/ 910 w 1124"/>
                <a:gd name="T61" fmla="*/ 86 h 4715"/>
                <a:gd name="T62" fmla="*/ 982 w 1124"/>
                <a:gd name="T63" fmla="*/ 142 h 4715"/>
                <a:gd name="T64" fmla="*/ 1043 w 1124"/>
                <a:gd name="T65" fmla="*/ 214 h 4715"/>
                <a:gd name="T66" fmla="*/ 1083 w 1124"/>
                <a:gd name="T67" fmla="*/ 300 h 4715"/>
                <a:gd name="T68" fmla="*/ 1114 w 1124"/>
                <a:gd name="T69" fmla="*/ 392 h 4715"/>
                <a:gd name="T70" fmla="*/ 1124 w 1124"/>
                <a:gd name="T71" fmla="*/ 488 h 4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24" h="4715">
                  <a:moveTo>
                    <a:pt x="1124" y="4227"/>
                  </a:moveTo>
                  <a:lnTo>
                    <a:pt x="1124" y="4227"/>
                  </a:lnTo>
                  <a:lnTo>
                    <a:pt x="1119" y="4278"/>
                  </a:lnTo>
                  <a:lnTo>
                    <a:pt x="1114" y="4328"/>
                  </a:lnTo>
                  <a:lnTo>
                    <a:pt x="1104" y="4374"/>
                  </a:lnTo>
                  <a:lnTo>
                    <a:pt x="1083" y="4420"/>
                  </a:lnTo>
                  <a:lnTo>
                    <a:pt x="1063" y="4461"/>
                  </a:lnTo>
                  <a:lnTo>
                    <a:pt x="1043" y="4501"/>
                  </a:lnTo>
                  <a:lnTo>
                    <a:pt x="1012" y="4537"/>
                  </a:lnTo>
                  <a:lnTo>
                    <a:pt x="982" y="4573"/>
                  </a:lnTo>
                  <a:lnTo>
                    <a:pt x="946" y="4603"/>
                  </a:lnTo>
                  <a:lnTo>
                    <a:pt x="910" y="4634"/>
                  </a:lnTo>
                  <a:lnTo>
                    <a:pt x="870" y="4654"/>
                  </a:lnTo>
                  <a:lnTo>
                    <a:pt x="829" y="4674"/>
                  </a:lnTo>
                  <a:lnTo>
                    <a:pt x="783" y="4695"/>
                  </a:lnTo>
                  <a:lnTo>
                    <a:pt x="737" y="4705"/>
                  </a:lnTo>
                  <a:lnTo>
                    <a:pt x="687" y="4715"/>
                  </a:lnTo>
                  <a:lnTo>
                    <a:pt x="636" y="4715"/>
                  </a:lnTo>
                  <a:lnTo>
                    <a:pt x="488" y="4715"/>
                  </a:lnTo>
                  <a:lnTo>
                    <a:pt x="488" y="4715"/>
                  </a:lnTo>
                  <a:lnTo>
                    <a:pt x="437" y="4715"/>
                  </a:lnTo>
                  <a:lnTo>
                    <a:pt x="387" y="4705"/>
                  </a:lnTo>
                  <a:lnTo>
                    <a:pt x="341" y="4695"/>
                  </a:lnTo>
                  <a:lnTo>
                    <a:pt x="295" y="4674"/>
                  </a:lnTo>
                  <a:lnTo>
                    <a:pt x="254" y="4654"/>
                  </a:lnTo>
                  <a:lnTo>
                    <a:pt x="214" y="4634"/>
                  </a:lnTo>
                  <a:lnTo>
                    <a:pt x="178" y="4603"/>
                  </a:lnTo>
                  <a:lnTo>
                    <a:pt x="142" y="4573"/>
                  </a:lnTo>
                  <a:lnTo>
                    <a:pt x="112" y="4537"/>
                  </a:lnTo>
                  <a:lnTo>
                    <a:pt x="81" y="4501"/>
                  </a:lnTo>
                  <a:lnTo>
                    <a:pt x="61" y="4461"/>
                  </a:lnTo>
                  <a:lnTo>
                    <a:pt x="41" y="4420"/>
                  </a:lnTo>
                  <a:lnTo>
                    <a:pt x="20" y="4374"/>
                  </a:lnTo>
                  <a:lnTo>
                    <a:pt x="10" y="4328"/>
                  </a:lnTo>
                  <a:lnTo>
                    <a:pt x="0" y="4278"/>
                  </a:lnTo>
                  <a:lnTo>
                    <a:pt x="0" y="4227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437"/>
                  </a:lnTo>
                  <a:lnTo>
                    <a:pt x="10" y="392"/>
                  </a:lnTo>
                  <a:lnTo>
                    <a:pt x="20" y="341"/>
                  </a:lnTo>
                  <a:lnTo>
                    <a:pt x="41" y="300"/>
                  </a:lnTo>
                  <a:lnTo>
                    <a:pt x="61" y="254"/>
                  </a:lnTo>
                  <a:lnTo>
                    <a:pt x="81" y="214"/>
                  </a:lnTo>
                  <a:lnTo>
                    <a:pt x="112" y="178"/>
                  </a:lnTo>
                  <a:lnTo>
                    <a:pt x="142" y="142"/>
                  </a:lnTo>
                  <a:lnTo>
                    <a:pt x="178" y="112"/>
                  </a:lnTo>
                  <a:lnTo>
                    <a:pt x="214" y="86"/>
                  </a:lnTo>
                  <a:lnTo>
                    <a:pt x="254" y="61"/>
                  </a:lnTo>
                  <a:lnTo>
                    <a:pt x="295" y="41"/>
                  </a:lnTo>
                  <a:lnTo>
                    <a:pt x="341" y="25"/>
                  </a:lnTo>
                  <a:lnTo>
                    <a:pt x="387" y="10"/>
                  </a:lnTo>
                  <a:lnTo>
                    <a:pt x="437" y="5"/>
                  </a:lnTo>
                  <a:lnTo>
                    <a:pt x="488" y="0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87" y="5"/>
                  </a:lnTo>
                  <a:lnTo>
                    <a:pt x="737" y="10"/>
                  </a:lnTo>
                  <a:lnTo>
                    <a:pt x="783" y="25"/>
                  </a:lnTo>
                  <a:lnTo>
                    <a:pt x="829" y="41"/>
                  </a:lnTo>
                  <a:lnTo>
                    <a:pt x="870" y="61"/>
                  </a:lnTo>
                  <a:lnTo>
                    <a:pt x="910" y="86"/>
                  </a:lnTo>
                  <a:lnTo>
                    <a:pt x="946" y="112"/>
                  </a:lnTo>
                  <a:lnTo>
                    <a:pt x="982" y="142"/>
                  </a:lnTo>
                  <a:lnTo>
                    <a:pt x="1012" y="178"/>
                  </a:lnTo>
                  <a:lnTo>
                    <a:pt x="1043" y="214"/>
                  </a:lnTo>
                  <a:lnTo>
                    <a:pt x="1063" y="254"/>
                  </a:lnTo>
                  <a:lnTo>
                    <a:pt x="1083" y="300"/>
                  </a:lnTo>
                  <a:lnTo>
                    <a:pt x="1104" y="341"/>
                  </a:lnTo>
                  <a:lnTo>
                    <a:pt x="1114" y="392"/>
                  </a:lnTo>
                  <a:lnTo>
                    <a:pt x="1119" y="437"/>
                  </a:lnTo>
                  <a:lnTo>
                    <a:pt x="1124" y="488"/>
                  </a:lnTo>
                  <a:lnTo>
                    <a:pt x="1124" y="4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2F163607-DCB0-40FF-B8A4-D02F2C82B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904" y="2754442"/>
              <a:ext cx="1784350" cy="7485062"/>
            </a:xfrm>
            <a:custGeom>
              <a:avLst/>
              <a:gdLst>
                <a:gd name="T0" fmla="*/ 1124 w 1124"/>
                <a:gd name="T1" fmla="*/ 4227 h 4715"/>
                <a:gd name="T2" fmla="*/ 1114 w 1124"/>
                <a:gd name="T3" fmla="*/ 4328 h 4715"/>
                <a:gd name="T4" fmla="*/ 1083 w 1124"/>
                <a:gd name="T5" fmla="*/ 4420 h 4715"/>
                <a:gd name="T6" fmla="*/ 1043 w 1124"/>
                <a:gd name="T7" fmla="*/ 4501 h 4715"/>
                <a:gd name="T8" fmla="*/ 982 w 1124"/>
                <a:gd name="T9" fmla="*/ 4573 h 4715"/>
                <a:gd name="T10" fmla="*/ 910 w 1124"/>
                <a:gd name="T11" fmla="*/ 4634 h 4715"/>
                <a:gd name="T12" fmla="*/ 829 w 1124"/>
                <a:gd name="T13" fmla="*/ 4674 h 4715"/>
                <a:gd name="T14" fmla="*/ 737 w 1124"/>
                <a:gd name="T15" fmla="*/ 4705 h 4715"/>
                <a:gd name="T16" fmla="*/ 636 w 1124"/>
                <a:gd name="T17" fmla="*/ 4715 h 4715"/>
                <a:gd name="T18" fmla="*/ 488 w 1124"/>
                <a:gd name="T19" fmla="*/ 4715 h 4715"/>
                <a:gd name="T20" fmla="*/ 387 w 1124"/>
                <a:gd name="T21" fmla="*/ 4705 h 4715"/>
                <a:gd name="T22" fmla="*/ 295 w 1124"/>
                <a:gd name="T23" fmla="*/ 4674 h 4715"/>
                <a:gd name="T24" fmla="*/ 214 w 1124"/>
                <a:gd name="T25" fmla="*/ 4634 h 4715"/>
                <a:gd name="T26" fmla="*/ 142 w 1124"/>
                <a:gd name="T27" fmla="*/ 4573 h 4715"/>
                <a:gd name="T28" fmla="*/ 81 w 1124"/>
                <a:gd name="T29" fmla="*/ 4501 h 4715"/>
                <a:gd name="T30" fmla="*/ 41 w 1124"/>
                <a:gd name="T31" fmla="*/ 4420 h 4715"/>
                <a:gd name="T32" fmla="*/ 10 w 1124"/>
                <a:gd name="T33" fmla="*/ 4328 h 4715"/>
                <a:gd name="T34" fmla="*/ 0 w 1124"/>
                <a:gd name="T35" fmla="*/ 4227 h 4715"/>
                <a:gd name="T36" fmla="*/ 0 w 1124"/>
                <a:gd name="T37" fmla="*/ 488 h 4715"/>
                <a:gd name="T38" fmla="*/ 10 w 1124"/>
                <a:gd name="T39" fmla="*/ 392 h 4715"/>
                <a:gd name="T40" fmla="*/ 41 w 1124"/>
                <a:gd name="T41" fmla="*/ 300 h 4715"/>
                <a:gd name="T42" fmla="*/ 81 w 1124"/>
                <a:gd name="T43" fmla="*/ 214 h 4715"/>
                <a:gd name="T44" fmla="*/ 142 w 1124"/>
                <a:gd name="T45" fmla="*/ 142 h 4715"/>
                <a:gd name="T46" fmla="*/ 214 w 1124"/>
                <a:gd name="T47" fmla="*/ 86 h 4715"/>
                <a:gd name="T48" fmla="*/ 295 w 1124"/>
                <a:gd name="T49" fmla="*/ 41 h 4715"/>
                <a:gd name="T50" fmla="*/ 387 w 1124"/>
                <a:gd name="T51" fmla="*/ 10 h 4715"/>
                <a:gd name="T52" fmla="*/ 488 w 1124"/>
                <a:gd name="T53" fmla="*/ 0 h 4715"/>
                <a:gd name="T54" fmla="*/ 636 w 1124"/>
                <a:gd name="T55" fmla="*/ 0 h 4715"/>
                <a:gd name="T56" fmla="*/ 737 w 1124"/>
                <a:gd name="T57" fmla="*/ 10 h 4715"/>
                <a:gd name="T58" fmla="*/ 829 w 1124"/>
                <a:gd name="T59" fmla="*/ 41 h 4715"/>
                <a:gd name="T60" fmla="*/ 910 w 1124"/>
                <a:gd name="T61" fmla="*/ 86 h 4715"/>
                <a:gd name="T62" fmla="*/ 982 w 1124"/>
                <a:gd name="T63" fmla="*/ 142 h 4715"/>
                <a:gd name="T64" fmla="*/ 1043 w 1124"/>
                <a:gd name="T65" fmla="*/ 214 h 4715"/>
                <a:gd name="T66" fmla="*/ 1083 w 1124"/>
                <a:gd name="T67" fmla="*/ 300 h 4715"/>
                <a:gd name="T68" fmla="*/ 1114 w 1124"/>
                <a:gd name="T69" fmla="*/ 392 h 4715"/>
                <a:gd name="T70" fmla="*/ 1124 w 1124"/>
                <a:gd name="T71" fmla="*/ 488 h 4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24" h="4715">
                  <a:moveTo>
                    <a:pt x="1124" y="4227"/>
                  </a:moveTo>
                  <a:lnTo>
                    <a:pt x="1124" y="4227"/>
                  </a:lnTo>
                  <a:lnTo>
                    <a:pt x="1119" y="4278"/>
                  </a:lnTo>
                  <a:lnTo>
                    <a:pt x="1114" y="4328"/>
                  </a:lnTo>
                  <a:lnTo>
                    <a:pt x="1104" y="4374"/>
                  </a:lnTo>
                  <a:lnTo>
                    <a:pt x="1083" y="4420"/>
                  </a:lnTo>
                  <a:lnTo>
                    <a:pt x="1063" y="4461"/>
                  </a:lnTo>
                  <a:lnTo>
                    <a:pt x="1043" y="4501"/>
                  </a:lnTo>
                  <a:lnTo>
                    <a:pt x="1012" y="4537"/>
                  </a:lnTo>
                  <a:lnTo>
                    <a:pt x="982" y="4573"/>
                  </a:lnTo>
                  <a:lnTo>
                    <a:pt x="946" y="4603"/>
                  </a:lnTo>
                  <a:lnTo>
                    <a:pt x="910" y="4634"/>
                  </a:lnTo>
                  <a:lnTo>
                    <a:pt x="870" y="4654"/>
                  </a:lnTo>
                  <a:lnTo>
                    <a:pt x="829" y="4674"/>
                  </a:lnTo>
                  <a:lnTo>
                    <a:pt x="783" y="4695"/>
                  </a:lnTo>
                  <a:lnTo>
                    <a:pt x="737" y="4705"/>
                  </a:lnTo>
                  <a:lnTo>
                    <a:pt x="687" y="4715"/>
                  </a:lnTo>
                  <a:lnTo>
                    <a:pt x="636" y="4715"/>
                  </a:lnTo>
                  <a:lnTo>
                    <a:pt x="488" y="4715"/>
                  </a:lnTo>
                  <a:lnTo>
                    <a:pt x="488" y="4715"/>
                  </a:lnTo>
                  <a:lnTo>
                    <a:pt x="437" y="4715"/>
                  </a:lnTo>
                  <a:lnTo>
                    <a:pt x="387" y="4705"/>
                  </a:lnTo>
                  <a:lnTo>
                    <a:pt x="341" y="4695"/>
                  </a:lnTo>
                  <a:lnTo>
                    <a:pt x="295" y="4674"/>
                  </a:lnTo>
                  <a:lnTo>
                    <a:pt x="254" y="4654"/>
                  </a:lnTo>
                  <a:lnTo>
                    <a:pt x="214" y="4634"/>
                  </a:lnTo>
                  <a:lnTo>
                    <a:pt x="178" y="4603"/>
                  </a:lnTo>
                  <a:lnTo>
                    <a:pt x="142" y="4573"/>
                  </a:lnTo>
                  <a:lnTo>
                    <a:pt x="112" y="4537"/>
                  </a:lnTo>
                  <a:lnTo>
                    <a:pt x="81" y="4501"/>
                  </a:lnTo>
                  <a:lnTo>
                    <a:pt x="61" y="4461"/>
                  </a:lnTo>
                  <a:lnTo>
                    <a:pt x="41" y="4420"/>
                  </a:lnTo>
                  <a:lnTo>
                    <a:pt x="20" y="4374"/>
                  </a:lnTo>
                  <a:lnTo>
                    <a:pt x="10" y="4328"/>
                  </a:lnTo>
                  <a:lnTo>
                    <a:pt x="0" y="4278"/>
                  </a:lnTo>
                  <a:lnTo>
                    <a:pt x="0" y="4227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437"/>
                  </a:lnTo>
                  <a:lnTo>
                    <a:pt x="10" y="392"/>
                  </a:lnTo>
                  <a:lnTo>
                    <a:pt x="20" y="341"/>
                  </a:lnTo>
                  <a:lnTo>
                    <a:pt x="41" y="300"/>
                  </a:lnTo>
                  <a:lnTo>
                    <a:pt x="61" y="254"/>
                  </a:lnTo>
                  <a:lnTo>
                    <a:pt x="81" y="214"/>
                  </a:lnTo>
                  <a:lnTo>
                    <a:pt x="112" y="178"/>
                  </a:lnTo>
                  <a:lnTo>
                    <a:pt x="142" y="142"/>
                  </a:lnTo>
                  <a:lnTo>
                    <a:pt x="178" y="112"/>
                  </a:lnTo>
                  <a:lnTo>
                    <a:pt x="214" y="86"/>
                  </a:lnTo>
                  <a:lnTo>
                    <a:pt x="254" y="61"/>
                  </a:lnTo>
                  <a:lnTo>
                    <a:pt x="295" y="41"/>
                  </a:lnTo>
                  <a:lnTo>
                    <a:pt x="341" y="25"/>
                  </a:lnTo>
                  <a:lnTo>
                    <a:pt x="387" y="10"/>
                  </a:lnTo>
                  <a:lnTo>
                    <a:pt x="437" y="5"/>
                  </a:lnTo>
                  <a:lnTo>
                    <a:pt x="488" y="0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87" y="5"/>
                  </a:lnTo>
                  <a:lnTo>
                    <a:pt x="737" y="10"/>
                  </a:lnTo>
                  <a:lnTo>
                    <a:pt x="783" y="25"/>
                  </a:lnTo>
                  <a:lnTo>
                    <a:pt x="829" y="41"/>
                  </a:lnTo>
                  <a:lnTo>
                    <a:pt x="870" y="61"/>
                  </a:lnTo>
                  <a:lnTo>
                    <a:pt x="910" y="86"/>
                  </a:lnTo>
                  <a:lnTo>
                    <a:pt x="946" y="112"/>
                  </a:lnTo>
                  <a:lnTo>
                    <a:pt x="982" y="142"/>
                  </a:lnTo>
                  <a:lnTo>
                    <a:pt x="1012" y="178"/>
                  </a:lnTo>
                  <a:lnTo>
                    <a:pt x="1043" y="214"/>
                  </a:lnTo>
                  <a:lnTo>
                    <a:pt x="1063" y="254"/>
                  </a:lnTo>
                  <a:lnTo>
                    <a:pt x="1083" y="300"/>
                  </a:lnTo>
                  <a:lnTo>
                    <a:pt x="1104" y="341"/>
                  </a:lnTo>
                  <a:lnTo>
                    <a:pt x="1114" y="392"/>
                  </a:lnTo>
                  <a:lnTo>
                    <a:pt x="1119" y="437"/>
                  </a:lnTo>
                  <a:lnTo>
                    <a:pt x="1124" y="488"/>
                  </a:lnTo>
                  <a:lnTo>
                    <a:pt x="1124" y="4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17DC20D-E0BF-45E8-AFD0-A30B32E65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898" y="3031760"/>
              <a:ext cx="1784350" cy="7485062"/>
            </a:xfrm>
            <a:custGeom>
              <a:avLst/>
              <a:gdLst>
                <a:gd name="T0" fmla="*/ 1124 w 1124"/>
                <a:gd name="T1" fmla="*/ 4227 h 4715"/>
                <a:gd name="T2" fmla="*/ 1114 w 1124"/>
                <a:gd name="T3" fmla="*/ 4328 h 4715"/>
                <a:gd name="T4" fmla="*/ 1083 w 1124"/>
                <a:gd name="T5" fmla="*/ 4420 h 4715"/>
                <a:gd name="T6" fmla="*/ 1043 w 1124"/>
                <a:gd name="T7" fmla="*/ 4501 h 4715"/>
                <a:gd name="T8" fmla="*/ 982 w 1124"/>
                <a:gd name="T9" fmla="*/ 4573 h 4715"/>
                <a:gd name="T10" fmla="*/ 910 w 1124"/>
                <a:gd name="T11" fmla="*/ 4634 h 4715"/>
                <a:gd name="T12" fmla="*/ 829 w 1124"/>
                <a:gd name="T13" fmla="*/ 4674 h 4715"/>
                <a:gd name="T14" fmla="*/ 737 w 1124"/>
                <a:gd name="T15" fmla="*/ 4705 h 4715"/>
                <a:gd name="T16" fmla="*/ 636 w 1124"/>
                <a:gd name="T17" fmla="*/ 4715 h 4715"/>
                <a:gd name="T18" fmla="*/ 488 w 1124"/>
                <a:gd name="T19" fmla="*/ 4715 h 4715"/>
                <a:gd name="T20" fmla="*/ 387 w 1124"/>
                <a:gd name="T21" fmla="*/ 4705 h 4715"/>
                <a:gd name="T22" fmla="*/ 295 w 1124"/>
                <a:gd name="T23" fmla="*/ 4674 h 4715"/>
                <a:gd name="T24" fmla="*/ 214 w 1124"/>
                <a:gd name="T25" fmla="*/ 4634 h 4715"/>
                <a:gd name="T26" fmla="*/ 142 w 1124"/>
                <a:gd name="T27" fmla="*/ 4573 h 4715"/>
                <a:gd name="T28" fmla="*/ 81 w 1124"/>
                <a:gd name="T29" fmla="*/ 4501 h 4715"/>
                <a:gd name="T30" fmla="*/ 41 w 1124"/>
                <a:gd name="T31" fmla="*/ 4420 h 4715"/>
                <a:gd name="T32" fmla="*/ 10 w 1124"/>
                <a:gd name="T33" fmla="*/ 4328 h 4715"/>
                <a:gd name="T34" fmla="*/ 0 w 1124"/>
                <a:gd name="T35" fmla="*/ 4227 h 4715"/>
                <a:gd name="T36" fmla="*/ 0 w 1124"/>
                <a:gd name="T37" fmla="*/ 488 h 4715"/>
                <a:gd name="T38" fmla="*/ 10 w 1124"/>
                <a:gd name="T39" fmla="*/ 392 h 4715"/>
                <a:gd name="T40" fmla="*/ 41 w 1124"/>
                <a:gd name="T41" fmla="*/ 300 h 4715"/>
                <a:gd name="T42" fmla="*/ 81 w 1124"/>
                <a:gd name="T43" fmla="*/ 214 h 4715"/>
                <a:gd name="T44" fmla="*/ 142 w 1124"/>
                <a:gd name="T45" fmla="*/ 142 h 4715"/>
                <a:gd name="T46" fmla="*/ 214 w 1124"/>
                <a:gd name="T47" fmla="*/ 86 h 4715"/>
                <a:gd name="T48" fmla="*/ 295 w 1124"/>
                <a:gd name="T49" fmla="*/ 41 h 4715"/>
                <a:gd name="T50" fmla="*/ 387 w 1124"/>
                <a:gd name="T51" fmla="*/ 10 h 4715"/>
                <a:gd name="T52" fmla="*/ 488 w 1124"/>
                <a:gd name="T53" fmla="*/ 0 h 4715"/>
                <a:gd name="T54" fmla="*/ 636 w 1124"/>
                <a:gd name="T55" fmla="*/ 0 h 4715"/>
                <a:gd name="T56" fmla="*/ 737 w 1124"/>
                <a:gd name="T57" fmla="*/ 10 h 4715"/>
                <a:gd name="T58" fmla="*/ 829 w 1124"/>
                <a:gd name="T59" fmla="*/ 41 h 4715"/>
                <a:gd name="T60" fmla="*/ 910 w 1124"/>
                <a:gd name="T61" fmla="*/ 86 h 4715"/>
                <a:gd name="T62" fmla="*/ 982 w 1124"/>
                <a:gd name="T63" fmla="*/ 142 h 4715"/>
                <a:gd name="T64" fmla="*/ 1043 w 1124"/>
                <a:gd name="T65" fmla="*/ 214 h 4715"/>
                <a:gd name="T66" fmla="*/ 1083 w 1124"/>
                <a:gd name="T67" fmla="*/ 300 h 4715"/>
                <a:gd name="T68" fmla="*/ 1114 w 1124"/>
                <a:gd name="T69" fmla="*/ 392 h 4715"/>
                <a:gd name="T70" fmla="*/ 1124 w 1124"/>
                <a:gd name="T71" fmla="*/ 488 h 4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24" h="4715">
                  <a:moveTo>
                    <a:pt x="1124" y="4227"/>
                  </a:moveTo>
                  <a:lnTo>
                    <a:pt x="1124" y="4227"/>
                  </a:lnTo>
                  <a:lnTo>
                    <a:pt x="1119" y="4278"/>
                  </a:lnTo>
                  <a:lnTo>
                    <a:pt x="1114" y="4328"/>
                  </a:lnTo>
                  <a:lnTo>
                    <a:pt x="1104" y="4374"/>
                  </a:lnTo>
                  <a:lnTo>
                    <a:pt x="1083" y="4420"/>
                  </a:lnTo>
                  <a:lnTo>
                    <a:pt x="1063" y="4461"/>
                  </a:lnTo>
                  <a:lnTo>
                    <a:pt x="1043" y="4501"/>
                  </a:lnTo>
                  <a:lnTo>
                    <a:pt x="1012" y="4537"/>
                  </a:lnTo>
                  <a:lnTo>
                    <a:pt x="982" y="4573"/>
                  </a:lnTo>
                  <a:lnTo>
                    <a:pt x="946" y="4603"/>
                  </a:lnTo>
                  <a:lnTo>
                    <a:pt x="910" y="4634"/>
                  </a:lnTo>
                  <a:lnTo>
                    <a:pt x="870" y="4654"/>
                  </a:lnTo>
                  <a:lnTo>
                    <a:pt x="829" y="4674"/>
                  </a:lnTo>
                  <a:lnTo>
                    <a:pt x="783" y="4695"/>
                  </a:lnTo>
                  <a:lnTo>
                    <a:pt x="737" y="4705"/>
                  </a:lnTo>
                  <a:lnTo>
                    <a:pt x="687" y="4715"/>
                  </a:lnTo>
                  <a:lnTo>
                    <a:pt x="636" y="4715"/>
                  </a:lnTo>
                  <a:lnTo>
                    <a:pt x="488" y="4715"/>
                  </a:lnTo>
                  <a:lnTo>
                    <a:pt x="488" y="4715"/>
                  </a:lnTo>
                  <a:lnTo>
                    <a:pt x="437" y="4715"/>
                  </a:lnTo>
                  <a:lnTo>
                    <a:pt x="387" y="4705"/>
                  </a:lnTo>
                  <a:lnTo>
                    <a:pt x="341" y="4695"/>
                  </a:lnTo>
                  <a:lnTo>
                    <a:pt x="295" y="4674"/>
                  </a:lnTo>
                  <a:lnTo>
                    <a:pt x="254" y="4654"/>
                  </a:lnTo>
                  <a:lnTo>
                    <a:pt x="214" y="4634"/>
                  </a:lnTo>
                  <a:lnTo>
                    <a:pt x="178" y="4603"/>
                  </a:lnTo>
                  <a:lnTo>
                    <a:pt x="142" y="4573"/>
                  </a:lnTo>
                  <a:lnTo>
                    <a:pt x="112" y="4537"/>
                  </a:lnTo>
                  <a:lnTo>
                    <a:pt x="81" y="4501"/>
                  </a:lnTo>
                  <a:lnTo>
                    <a:pt x="61" y="4461"/>
                  </a:lnTo>
                  <a:lnTo>
                    <a:pt x="41" y="4420"/>
                  </a:lnTo>
                  <a:lnTo>
                    <a:pt x="20" y="4374"/>
                  </a:lnTo>
                  <a:lnTo>
                    <a:pt x="10" y="4328"/>
                  </a:lnTo>
                  <a:lnTo>
                    <a:pt x="0" y="4278"/>
                  </a:lnTo>
                  <a:lnTo>
                    <a:pt x="0" y="4227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437"/>
                  </a:lnTo>
                  <a:lnTo>
                    <a:pt x="10" y="392"/>
                  </a:lnTo>
                  <a:lnTo>
                    <a:pt x="20" y="341"/>
                  </a:lnTo>
                  <a:lnTo>
                    <a:pt x="41" y="300"/>
                  </a:lnTo>
                  <a:lnTo>
                    <a:pt x="61" y="254"/>
                  </a:lnTo>
                  <a:lnTo>
                    <a:pt x="81" y="214"/>
                  </a:lnTo>
                  <a:lnTo>
                    <a:pt x="112" y="178"/>
                  </a:lnTo>
                  <a:lnTo>
                    <a:pt x="142" y="142"/>
                  </a:lnTo>
                  <a:lnTo>
                    <a:pt x="178" y="112"/>
                  </a:lnTo>
                  <a:lnTo>
                    <a:pt x="214" y="86"/>
                  </a:lnTo>
                  <a:lnTo>
                    <a:pt x="254" y="61"/>
                  </a:lnTo>
                  <a:lnTo>
                    <a:pt x="295" y="41"/>
                  </a:lnTo>
                  <a:lnTo>
                    <a:pt x="341" y="25"/>
                  </a:lnTo>
                  <a:lnTo>
                    <a:pt x="387" y="10"/>
                  </a:lnTo>
                  <a:lnTo>
                    <a:pt x="437" y="5"/>
                  </a:lnTo>
                  <a:lnTo>
                    <a:pt x="488" y="0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87" y="5"/>
                  </a:lnTo>
                  <a:lnTo>
                    <a:pt x="737" y="10"/>
                  </a:lnTo>
                  <a:lnTo>
                    <a:pt x="783" y="25"/>
                  </a:lnTo>
                  <a:lnTo>
                    <a:pt x="829" y="41"/>
                  </a:lnTo>
                  <a:lnTo>
                    <a:pt x="870" y="61"/>
                  </a:lnTo>
                  <a:lnTo>
                    <a:pt x="910" y="86"/>
                  </a:lnTo>
                  <a:lnTo>
                    <a:pt x="946" y="112"/>
                  </a:lnTo>
                  <a:lnTo>
                    <a:pt x="982" y="142"/>
                  </a:lnTo>
                  <a:lnTo>
                    <a:pt x="1012" y="178"/>
                  </a:lnTo>
                  <a:lnTo>
                    <a:pt x="1043" y="214"/>
                  </a:lnTo>
                  <a:lnTo>
                    <a:pt x="1063" y="254"/>
                  </a:lnTo>
                  <a:lnTo>
                    <a:pt x="1083" y="300"/>
                  </a:lnTo>
                  <a:lnTo>
                    <a:pt x="1104" y="341"/>
                  </a:lnTo>
                  <a:lnTo>
                    <a:pt x="1114" y="392"/>
                  </a:lnTo>
                  <a:lnTo>
                    <a:pt x="1119" y="437"/>
                  </a:lnTo>
                  <a:lnTo>
                    <a:pt x="1124" y="488"/>
                  </a:lnTo>
                  <a:lnTo>
                    <a:pt x="1124" y="4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9215065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ERCI_DE_VOTRE_ATTEN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28">
            <a:extLst>
              <a:ext uri="{FF2B5EF4-FFF2-40B4-BE49-F238E27FC236}">
                <a16:creationId xmlns:a16="http://schemas.microsoft.com/office/drawing/2014/main" id="{C95AFD87-E783-4BD8-B52F-04679C7DD08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356" y="502874"/>
            <a:ext cx="10044192" cy="7060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3600" b="0" i="0" kern="1200" dirty="0">
                <a:solidFill>
                  <a:srgbClr val="00A4A4"/>
                </a:solidFill>
                <a:latin typeface="+mj-lt"/>
                <a:ea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fr-FR" dirty="0"/>
              <a:t>Merci de votre attention</a:t>
            </a:r>
          </a:p>
        </p:txBody>
      </p:sp>
      <p:pic>
        <p:nvPicPr>
          <p:cNvPr id="10" name="Image 9" descr="Une image contenant téléphone mobile, téléphone, table&#10;&#10;Description générée automatiquement">
            <a:extLst>
              <a:ext uri="{FF2B5EF4-FFF2-40B4-BE49-F238E27FC236}">
                <a16:creationId xmlns:a16="http://schemas.microsoft.com/office/drawing/2014/main" id="{D6F099B9-AD0C-4E5E-AE16-90667365E5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" b="-2416"/>
          <a:stretch/>
        </p:blipFill>
        <p:spPr>
          <a:xfrm>
            <a:off x="3874376" y="1716526"/>
            <a:ext cx="6787340" cy="4460989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A0513A5C-87EA-4DDF-A1E2-E831167D555D}"/>
              </a:ext>
            </a:extLst>
          </p:cNvPr>
          <p:cNvSpPr>
            <a:spLocks/>
          </p:cNvSpPr>
          <p:nvPr userDrawn="1"/>
        </p:nvSpPr>
        <p:spPr bwMode="auto">
          <a:xfrm rot="19544014">
            <a:off x="386726" y="2652014"/>
            <a:ext cx="2087566" cy="5802207"/>
          </a:xfrm>
          <a:custGeom>
            <a:avLst/>
            <a:gdLst>
              <a:gd name="T0" fmla="*/ 408 w 408"/>
              <a:gd name="T1" fmla="*/ 930 h 1134"/>
              <a:gd name="T2" fmla="*/ 404 w 408"/>
              <a:gd name="T3" fmla="*/ 970 h 1134"/>
              <a:gd name="T4" fmla="*/ 392 w 408"/>
              <a:gd name="T5" fmla="*/ 1008 h 1134"/>
              <a:gd name="T6" fmla="*/ 374 w 408"/>
              <a:gd name="T7" fmla="*/ 1044 h 1134"/>
              <a:gd name="T8" fmla="*/ 348 w 408"/>
              <a:gd name="T9" fmla="*/ 1074 h 1134"/>
              <a:gd name="T10" fmla="*/ 318 w 408"/>
              <a:gd name="T11" fmla="*/ 1098 h 1134"/>
              <a:gd name="T12" fmla="*/ 284 w 408"/>
              <a:gd name="T13" fmla="*/ 1118 h 1134"/>
              <a:gd name="T14" fmla="*/ 246 w 408"/>
              <a:gd name="T15" fmla="*/ 1130 h 1134"/>
              <a:gd name="T16" fmla="*/ 204 w 408"/>
              <a:gd name="T17" fmla="*/ 1134 h 1134"/>
              <a:gd name="T18" fmla="*/ 204 w 408"/>
              <a:gd name="T19" fmla="*/ 1134 h 1134"/>
              <a:gd name="T20" fmla="*/ 162 w 408"/>
              <a:gd name="T21" fmla="*/ 1130 h 1134"/>
              <a:gd name="T22" fmla="*/ 124 w 408"/>
              <a:gd name="T23" fmla="*/ 1118 h 1134"/>
              <a:gd name="T24" fmla="*/ 90 w 408"/>
              <a:gd name="T25" fmla="*/ 1098 h 1134"/>
              <a:gd name="T26" fmla="*/ 60 w 408"/>
              <a:gd name="T27" fmla="*/ 1074 h 1134"/>
              <a:gd name="T28" fmla="*/ 34 w 408"/>
              <a:gd name="T29" fmla="*/ 1044 h 1134"/>
              <a:gd name="T30" fmla="*/ 16 w 408"/>
              <a:gd name="T31" fmla="*/ 1008 h 1134"/>
              <a:gd name="T32" fmla="*/ 4 w 408"/>
              <a:gd name="T33" fmla="*/ 970 h 1134"/>
              <a:gd name="T34" fmla="*/ 0 w 408"/>
              <a:gd name="T35" fmla="*/ 930 h 1134"/>
              <a:gd name="T36" fmla="*/ 0 w 408"/>
              <a:gd name="T37" fmla="*/ 204 h 1134"/>
              <a:gd name="T38" fmla="*/ 4 w 408"/>
              <a:gd name="T39" fmla="*/ 162 h 1134"/>
              <a:gd name="T40" fmla="*/ 16 w 408"/>
              <a:gd name="T41" fmla="*/ 124 h 1134"/>
              <a:gd name="T42" fmla="*/ 34 w 408"/>
              <a:gd name="T43" fmla="*/ 90 h 1134"/>
              <a:gd name="T44" fmla="*/ 60 w 408"/>
              <a:gd name="T45" fmla="*/ 60 h 1134"/>
              <a:gd name="T46" fmla="*/ 90 w 408"/>
              <a:gd name="T47" fmla="*/ 34 h 1134"/>
              <a:gd name="T48" fmla="*/ 124 w 408"/>
              <a:gd name="T49" fmla="*/ 16 h 1134"/>
              <a:gd name="T50" fmla="*/ 162 w 408"/>
              <a:gd name="T51" fmla="*/ 4 h 1134"/>
              <a:gd name="T52" fmla="*/ 204 w 408"/>
              <a:gd name="T53" fmla="*/ 0 h 1134"/>
              <a:gd name="T54" fmla="*/ 204 w 408"/>
              <a:gd name="T55" fmla="*/ 0 h 1134"/>
              <a:gd name="T56" fmla="*/ 246 w 408"/>
              <a:gd name="T57" fmla="*/ 4 h 1134"/>
              <a:gd name="T58" fmla="*/ 284 w 408"/>
              <a:gd name="T59" fmla="*/ 16 h 1134"/>
              <a:gd name="T60" fmla="*/ 318 w 408"/>
              <a:gd name="T61" fmla="*/ 34 h 1134"/>
              <a:gd name="T62" fmla="*/ 348 w 408"/>
              <a:gd name="T63" fmla="*/ 60 h 1134"/>
              <a:gd name="T64" fmla="*/ 374 w 408"/>
              <a:gd name="T65" fmla="*/ 90 h 1134"/>
              <a:gd name="T66" fmla="*/ 392 w 408"/>
              <a:gd name="T67" fmla="*/ 124 h 1134"/>
              <a:gd name="T68" fmla="*/ 404 w 408"/>
              <a:gd name="T69" fmla="*/ 162 h 1134"/>
              <a:gd name="T70" fmla="*/ 408 w 408"/>
              <a:gd name="T71" fmla="*/ 204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8" h="1134">
                <a:moveTo>
                  <a:pt x="408" y="930"/>
                </a:moveTo>
                <a:lnTo>
                  <a:pt x="408" y="930"/>
                </a:lnTo>
                <a:lnTo>
                  <a:pt x="408" y="950"/>
                </a:lnTo>
                <a:lnTo>
                  <a:pt x="404" y="970"/>
                </a:lnTo>
                <a:lnTo>
                  <a:pt x="400" y="990"/>
                </a:lnTo>
                <a:lnTo>
                  <a:pt x="392" y="1008"/>
                </a:lnTo>
                <a:lnTo>
                  <a:pt x="384" y="1026"/>
                </a:lnTo>
                <a:lnTo>
                  <a:pt x="374" y="1044"/>
                </a:lnTo>
                <a:lnTo>
                  <a:pt x="362" y="1058"/>
                </a:lnTo>
                <a:lnTo>
                  <a:pt x="348" y="1074"/>
                </a:lnTo>
                <a:lnTo>
                  <a:pt x="334" y="1086"/>
                </a:lnTo>
                <a:lnTo>
                  <a:pt x="318" y="1098"/>
                </a:lnTo>
                <a:lnTo>
                  <a:pt x="302" y="1108"/>
                </a:lnTo>
                <a:lnTo>
                  <a:pt x="284" y="1118"/>
                </a:lnTo>
                <a:lnTo>
                  <a:pt x="264" y="1124"/>
                </a:lnTo>
                <a:lnTo>
                  <a:pt x="246" y="1130"/>
                </a:lnTo>
                <a:lnTo>
                  <a:pt x="224" y="1132"/>
                </a:lnTo>
                <a:lnTo>
                  <a:pt x="204" y="1134"/>
                </a:lnTo>
                <a:lnTo>
                  <a:pt x="204" y="1134"/>
                </a:lnTo>
                <a:lnTo>
                  <a:pt x="204" y="1134"/>
                </a:lnTo>
                <a:lnTo>
                  <a:pt x="184" y="1132"/>
                </a:lnTo>
                <a:lnTo>
                  <a:pt x="162" y="1130"/>
                </a:lnTo>
                <a:lnTo>
                  <a:pt x="144" y="1124"/>
                </a:lnTo>
                <a:lnTo>
                  <a:pt x="124" y="1118"/>
                </a:lnTo>
                <a:lnTo>
                  <a:pt x="106" y="1108"/>
                </a:lnTo>
                <a:lnTo>
                  <a:pt x="90" y="1098"/>
                </a:lnTo>
                <a:lnTo>
                  <a:pt x="74" y="1086"/>
                </a:lnTo>
                <a:lnTo>
                  <a:pt x="60" y="1074"/>
                </a:lnTo>
                <a:lnTo>
                  <a:pt x="46" y="1058"/>
                </a:lnTo>
                <a:lnTo>
                  <a:pt x="34" y="1044"/>
                </a:lnTo>
                <a:lnTo>
                  <a:pt x="24" y="1026"/>
                </a:lnTo>
                <a:lnTo>
                  <a:pt x="16" y="1008"/>
                </a:lnTo>
                <a:lnTo>
                  <a:pt x="10" y="990"/>
                </a:lnTo>
                <a:lnTo>
                  <a:pt x="4" y="970"/>
                </a:lnTo>
                <a:lnTo>
                  <a:pt x="2" y="950"/>
                </a:lnTo>
                <a:lnTo>
                  <a:pt x="0" y="930"/>
                </a:lnTo>
                <a:lnTo>
                  <a:pt x="0" y="204"/>
                </a:lnTo>
                <a:lnTo>
                  <a:pt x="0" y="204"/>
                </a:lnTo>
                <a:lnTo>
                  <a:pt x="2" y="182"/>
                </a:lnTo>
                <a:lnTo>
                  <a:pt x="4" y="162"/>
                </a:lnTo>
                <a:lnTo>
                  <a:pt x="10" y="142"/>
                </a:lnTo>
                <a:lnTo>
                  <a:pt x="16" y="124"/>
                </a:lnTo>
                <a:lnTo>
                  <a:pt x="24" y="106"/>
                </a:lnTo>
                <a:lnTo>
                  <a:pt x="34" y="90"/>
                </a:lnTo>
                <a:lnTo>
                  <a:pt x="46" y="74"/>
                </a:lnTo>
                <a:lnTo>
                  <a:pt x="60" y="60"/>
                </a:lnTo>
                <a:lnTo>
                  <a:pt x="74" y="46"/>
                </a:lnTo>
                <a:lnTo>
                  <a:pt x="90" y="34"/>
                </a:lnTo>
                <a:lnTo>
                  <a:pt x="106" y="24"/>
                </a:lnTo>
                <a:lnTo>
                  <a:pt x="124" y="16"/>
                </a:lnTo>
                <a:lnTo>
                  <a:pt x="144" y="8"/>
                </a:lnTo>
                <a:lnTo>
                  <a:pt x="162" y="4"/>
                </a:lnTo>
                <a:lnTo>
                  <a:pt x="184" y="0"/>
                </a:lnTo>
                <a:lnTo>
                  <a:pt x="204" y="0"/>
                </a:lnTo>
                <a:lnTo>
                  <a:pt x="204" y="0"/>
                </a:lnTo>
                <a:lnTo>
                  <a:pt x="204" y="0"/>
                </a:lnTo>
                <a:lnTo>
                  <a:pt x="224" y="0"/>
                </a:lnTo>
                <a:lnTo>
                  <a:pt x="246" y="4"/>
                </a:lnTo>
                <a:lnTo>
                  <a:pt x="264" y="8"/>
                </a:lnTo>
                <a:lnTo>
                  <a:pt x="284" y="16"/>
                </a:lnTo>
                <a:lnTo>
                  <a:pt x="302" y="24"/>
                </a:lnTo>
                <a:lnTo>
                  <a:pt x="318" y="34"/>
                </a:lnTo>
                <a:lnTo>
                  <a:pt x="334" y="46"/>
                </a:lnTo>
                <a:lnTo>
                  <a:pt x="348" y="60"/>
                </a:lnTo>
                <a:lnTo>
                  <a:pt x="362" y="74"/>
                </a:lnTo>
                <a:lnTo>
                  <a:pt x="374" y="90"/>
                </a:lnTo>
                <a:lnTo>
                  <a:pt x="384" y="106"/>
                </a:lnTo>
                <a:lnTo>
                  <a:pt x="392" y="124"/>
                </a:lnTo>
                <a:lnTo>
                  <a:pt x="400" y="142"/>
                </a:lnTo>
                <a:lnTo>
                  <a:pt x="404" y="162"/>
                </a:lnTo>
                <a:lnTo>
                  <a:pt x="408" y="182"/>
                </a:lnTo>
                <a:lnTo>
                  <a:pt x="408" y="204"/>
                </a:lnTo>
                <a:lnTo>
                  <a:pt x="408" y="93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81000"/>
                </a:schemeClr>
              </a:gs>
              <a:gs pos="100000">
                <a:schemeClr val="accent1">
                  <a:alpha val="76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 : coins arrondis 13">
            <a:hlinkClick r:id="rId3"/>
            <a:extLst>
              <a:ext uri="{FF2B5EF4-FFF2-40B4-BE49-F238E27FC236}">
                <a16:creationId xmlns:a16="http://schemas.microsoft.com/office/drawing/2014/main" id="{12C65FEE-57B5-4361-87FA-1E6340EB4581}"/>
              </a:ext>
            </a:extLst>
          </p:cNvPr>
          <p:cNvSpPr/>
          <p:nvPr userDrawn="1"/>
        </p:nvSpPr>
        <p:spPr>
          <a:xfrm rot="3325674">
            <a:off x="-5207" y="5778703"/>
            <a:ext cx="1619794" cy="34042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www.pulsy.fr</a:t>
            </a:r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86907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6" y="6356357"/>
            <a:ext cx="1259959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4425" y="636123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5493" y="6361231"/>
            <a:ext cx="27432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C0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Police, texte, Graphique, logo&#10;&#10;Le contenu généré par l’IA peut être incorrect.">
            <a:extLst>
              <a:ext uri="{FF2B5EF4-FFF2-40B4-BE49-F238E27FC236}">
                <a16:creationId xmlns:a16="http://schemas.microsoft.com/office/drawing/2014/main" id="{82561F63-9E8F-B294-2A99-22623F5B772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00308" y="6173038"/>
            <a:ext cx="1540681" cy="439446"/>
          </a:xfrm>
          <a:prstGeom prst="rect">
            <a:avLst/>
          </a:prstGeom>
        </p:spPr>
      </p:pic>
      <p:sp>
        <p:nvSpPr>
          <p:cNvPr id="8" name="Freeform 4">
            <a:extLst>
              <a:ext uri="{FF2B5EF4-FFF2-40B4-BE49-F238E27FC236}">
                <a16:creationId xmlns:a16="http://schemas.microsoft.com/office/drawing/2014/main" id="{638A5CBB-A6D1-5670-B064-C5580A1A044F}"/>
              </a:ext>
            </a:extLst>
          </p:cNvPr>
          <p:cNvSpPr/>
          <p:nvPr userDrawn="1"/>
        </p:nvSpPr>
        <p:spPr>
          <a:xfrm>
            <a:off x="251011" y="6050280"/>
            <a:ext cx="1719855" cy="684962"/>
          </a:xfrm>
          <a:custGeom>
            <a:avLst/>
            <a:gdLst/>
            <a:ahLst/>
            <a:cxnLst/>
            <a:rect l="l" t="t" r="r" b="b"/>
            <a:pathLst>
              <a:path w="8567736" h="2841632">
                <a:moveTo>
                  <a:pt x="0" y="0"/>
                </a:moveTo>
                <a:lnTo>
                  <a:pt x="8567736" y="0"/>
                </a:lnTo>
                <a:lnTo>
                  <a:pt x="8567736" y="2841633"/>
                </a:lnTo>
                <a:lnTo>
                  <a:pt x="0" y="284163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78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15" r:id="rId2"/>
    <p:sldLayoutId id="2147483721" r:id="rId3"/>
    <p:sldLayoutId id="2147483713" r:id="rId4"/>
    <p:sldLayoutId id="2147483700" r:id="rId5"/>
    <p:sldLayoutId id="2147483719" r:id="rId6"/>
    <p:sldLayoutId id="2147483717" r:id="rId7"/>
    <p:sldLayoutId id="2147483718" r:id="rId8"/>
    <p:sldLayoutId id="2147483736" r:id="rId9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+mj-lt"/>
          <a:ea typeface="+mj-ea"/>
          <a:cs typeface="Futura Medium" panose="020B0602020204020303" pitchFamily="34" charset="-79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7" Type="http://schemas.openxmlformats.org/officeDocument/2006/relationships/image" Target="../media/image48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7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4087846" y="4186832"/>
            <a:ext cx="4112513" cy="1363983"/>
          </a:xfrm>
          <a:custGeom>
            <a:avLst/>
            <a:gdLst/>
            <a:ahLst/>
            <a:cxnLst/>
            <a:rect l="l" t="t" r="r" b="b"/>
            <a:pathLst>
              <a:path w="8567736" h="2841632">
                <a:moveTo>
                  <a:pt x="0" y="0"/>
                </a:moveTo>
                <a:lnTo>
                  <a:pt x="8567736" y="0"/>
                </a:lnTo>
                <a:lnTo>
                  <a:pt x="8567736" y="2841633"/>
                </a:lnTo>
                <a:lnTo>
                  <a:pt x="0" y="28416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BB06CC9-11A7-A62D-ED25-9857B6B46A6C}"/>
              </a:ext>
            </a:extLst>
          </p:cNvPr>
          <p:cNvSpPr txBox="1"/>
          <p:nvPr/>
        </p:nvSpPr>
        <p:spPr>
          <a:xfrm>
            <a:off x="2851150" y="3225800"/>
            <a:ext cx="6926854" cy="1467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20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bref</a:t>
            </a:r>
            <a:r>
              <a:rPr lang="en-US" sz="17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352800" y="443484"/>
            <a:ext cx="5486400" cy="4321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identité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était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maintenant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qualifiée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".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pas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compris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</p:txBody>
      </p:sp>
      <p:sp>
        <p:nvSpPr>
          <p:cNvPr id="4" name="Freeform 4"/>
          <p:cNvSpPr/>
          <p:nvPr/>
        </p:nvSpPr>
        <p:spPr>
          <a:xfrm>
            <a:off x="4998720" y="4958025"/>
            <a:ext cx="2194560" cy="1560881"/>
          </a:xfrm>
          <a:custGeom>
            <a:avLst/>
            <a:gdLst/>
            <a:ahLst/>
            <a:cxnLst/>
            <a:rect l="l" t="t" r="r" b="b"/>
            <a:pathLst>
              <a:path w="4572000" h="3251835">
                <a:moveTo>
                  <a:pt x="0" y="0"/>
                </a:moveTo>
                <a:lnTo>
                  <a:pt x="4572000" y="0"/>
                </a:lnTo>
                <a:lnTo>
                  <a:pt x="4572000" y="3251835"/>
                </a:lnTo>
                <a:lnTo>
                  <a:pt x="0" y="3251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393525" y="1697586"/>
            <a:ext cx="1559695" cy="2285268"/>
          </a:xfrm>
          <a:custGeom>
            <a:avLst/>
            <a:gdLst/>
            <a:ahLst/>
            <a:cxnLst/>
            <a:rect l="l" t="t" r="r" b="b"/>
            <a:pathLst>
              <a:path w="3249365" h="4760975">
                <a:moveTo>
                  <a:pt x="0" y="0"/>
                </a:moveTo>
                <a:lnTo>
                  <a:pt x="3249366" y="0"/>
                </a:lnTo>
                <a:lnTo>
                  <a:pt x="3249366" y="4760974"/>
                </a:lnTo>
                <a:lnTo>
                  <a:pt x="0" y="47609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389376" y="154820"/>
            <a:ext cx="5266944" cy="4809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expliqué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comme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avoir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un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numéro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unique pour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dans le grand livre de la santé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numéro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pour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être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sûr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bien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 à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chaque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fois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b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j'allais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chez 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médecin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ou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à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l'hôpital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</p:txBody>
      </p:sp>
      <p:sp>
        <p:nvSpPr>
          <p:cNvPr id="4" name="Freeform 4"/>
          <p:cNvSpPr/>
          <p:nvPr/>
        </p:nvSpPr>
        <p:spPr>
          <a:xfrm>
            <a:off x="4555066" y="1783080"/>
            <a:ext cx="3155020" cy="1439478"/>
          </a:xfrm>
          <a:custGeom>
            <a:avLst/>
            <a:gdLst/>
            <a:ahLst/>
            <a:cxnLst/>
            <a:rect l="l" t="t" r="r" b="b"/>
            <a:pathLst>
              <a:path w="6572959" h="2998912">
                <a:moveTo>
                  <a:pt x="0" y="0"/>
                </a:moveTo>
                <a:lnTo>
                  <a:pt x="6572958" y="0"/>
                </a:lnTo>
                <a:lnTo>
                  <a:pt x="6572958" y="2998913"/>
                </a:lnTo>
                <a:lnTo>
                  <a:pt x="0" y="29989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254752" y="5140139"/>
            <a:ext cx="1231006" cy="1252932"/>
          </a:xfrm>
          <a:custGeom>
            <a:avLst/>
            <a:gdLst/>
            <a:ahLst/>
            <a:cxnLst/>
            <a:rect l="l" t="t" r="r" b="b"/>
            <a:pathLst>
              <a:path w="2564595" h="2610275">
                <a:moveTo>
                  <a:pt x="0" y="0"/>
                </a:moveTo>
                <a:lnTo>
                  <a:pt x="2564595" y="0"/>
                </a:lnTo>
                <a:lnTo>
                  <a:pt x="2564595" y="2610274"/>
                </a:lnTo>
                <a:lnTo>
                  <a:pt x="0" y="26102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500"/>
    </mc:Choice>
    <mc:Fallback xmlns="">
      <p:transition spd="slow" advClick="0" advTm="75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352800" y="154599"/>
            <a:ext cx="5486400" cy="6271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Comme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ça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</a:t>
            </a:r>
            <a:b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Pas de mélange avec un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autre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patient.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a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comme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avoir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carte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d'identité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numérique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spéciale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santé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ça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permettait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retrouver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mes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infos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médicales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facilement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sans se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tromper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  <p:sp>
        <p:nvSpPr>
          <p:cNvPr id="4" name="Freeform 4"/>
          <p:cNvSpPr/>
          <p:nvPr/>
        </p:nvSpPr>
        <p:spPr>
          <a:xfrm>
            <a:off x="5485584" y="4233672"/>
            <a:ext cx="1220832" cy="1141478"/>
          </a:xfrm>
          <a:custGeom>
            <a:avLst/>
            <a:gdLst/>
            <a:ahLst/>
            <a:cxnLst/>
            <a:rect l="l" t="t" r="r" b="b"/>
            <a:pathLst>
              <a:path w="2543401" h="2378080">
                <a:moveTo>
                  <a:pt x="0" y="0"/>
                </a:moveTo>
                <a:lnTo>
                  <a:pt x="2543401" y="0"/>
                </a:lnTo>
                <a:lnTo>
                  <a:pt x="2543401" y="2378080"/>
                </a:lnTo>
                <a:lnTo>
                  <a:pt x="0" y="23780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347788" y="1251712"/>
            <a:ext cx="1496424" cy="1729969"/>
          </a:xfrm>
          <a:custGeom>
            <a:avLst/>
            <a:gdLst/>
            <a:ahLst/>
            <a:cxnLst/>
            <a:rect l="l" t="t" r="r" b="b"/>
            <a:pathLst>
              <a:path w="3117549" h="3604103">
                <a:moveTo>
                  <a:pt x="0" y="0"/>
                </a:moveTo>
                <a:lnTo>
                  <a:pt x="3117548" y="0"/>
                </a:lnTo>
                <a:lnTo>
                  <a:pt x="3117548" y="3604102"/>
                </a:lnTo>
                <a:lnTo>
                  <a:pt x="0" y="36041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500"/>
    </mc:Choice>
    <mc:Fallback xmlns="">
      <p:transition spd="slow" advClick="0" advTm="75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352800" y="154599"/>
            <a:ext cx="5486400" cy="5805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</a:pP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pensé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"pratique". </a:t>
            </a: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1920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a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ajouté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sécurisé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, que seuls les pros de santé y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avaient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accès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5144406" y="740893"/>
            <a:ext cx="1627634" cy="1627634"/>
          </a:xfrm>
          <a:custGeom>
            <a:avLst/>
            <a:gdLst/>
            <a:ahLst/>
            <a:cxnLst/>
            <a:rect l="l" t="t" r="r" b="b"/>
            <a:pathLst>
              <a:path w="3390905" h="3390905">
                <a:moveTo>
                  <a:pt x="0" y="0"/>
                </a:moveTo>
                <a:lnTo>
                  <a:pt x="3390906" y="0"/>
                </a:lnTo>
                <a:lnTo>
                  <a:pt x="3390906" y="3390906"/>
                </a:lnTo>
                <a:lnTo>
                  <a:pt x="0" y="33909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140225" y="4306993"/>
            <a:ext cx="2194560" cy="1975104"/>
          </a:xfrm>
          <a:custGeom>
            <a:avLst/>
            <a:gdLst/>
            <a:ahLst/>
            <a:cxnLst/>
            <a:rect l="l" t="t" r="r" b="b"/>
            <a:pathLst>
              <a:path w="4572000" h="4114800">
                <a:moveTo>
                  <a:pt x="0" y="0"/>
                </a:moveTo>
                <a:lnTo>
                  <a:pt x="4572000" y="0"/>
                </a:lnTo>
                <a:lnTo>
                  <a:pt x="45720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"/>
    </mc:Choice>
    <mc:Fallback xmlns="">
      <p:transition spd="slow" advClick="0" advTm="45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572256" y="443484"/>
            <a:ext cx="5340096" cy="4809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"ah".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2736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"voilà".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suis parti dans la salle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d’attente</a:t>
            </a: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7303008" y="148811"/>
            <a:ext cx="1013390" cy="1447700"/>
          </a:xfrm>
          <a:custGeom>
            <a:avLst/>
            <a:gdLst/>
            <a:ahLst/>
            <a:cxnLst/>
            <a:rect l="l" t="t" r="r" b="b"/>
            <a:pathLst>
              <a:path w="2111229" h="3016041">
                <a:moveTo>
                  <a:pt x="0" y="0"/>
                </a:moveTo>
                <a:lnTo>
                  <a:pt x="2111228" y="0"/>
                </a:lnTo>
                <a:lnTo>
                  <a:pt x="2111228" y="3016041"/>
                </a:lnTo>
                <a:lnTo>
                  <a:pt x="0" y="30160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3938016" y="2441448"/>
            <a:ext cx="1013390" cy="1447700"/>
          </a:xfrm>
          <a:custGeom>
            <a:avLst/>
            <a:gdLst/>
            <a:ahLst/>
            <a:cxnLst/>
            <a:rect l="l" t="t" r="r" b="b"/>
            <a:pathLst>
              <a:path w="2111229" h="3016041">
                <a:moveTo>
                  <a:pt x="0" y="0"/>
                </a:moveTo>
                <a:lnTo>
                  <a:pt x="2111228" y="0"/>
                </a:lnTo>
                <a:lnTo>
                  <a:pt x="2111228" y="3016041"/>
                </a:lnTo>
                <a:lnTo>
                  <a:pt x="0" y="30160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6" name="Freeform 6"/>
          <p:cNvSpPr/>
          <p:nvPr/>
        </p:nvSpPr>
        <p:spPr>
          <a:xfrm>
            <a:off x="6681216" y="5302968"/>
            <a:ext cx="1574411" cy="1550795"/>
          </a:xfrm>
          <a:custGeom>
            <a:avLst/>
            <a:gdLst/>
            <a:ahLst/>
            <a:cxnLst/>
            <a:rect l="l" t="t" r="r" b="b"/>
            <a:pathLst>
              <a:path w="3280023" h="3230823">
                <a:moveTo>
                  <a:pt x="0" y="0"/>
                </a:moveTo>
                <a:lnTo>
                  <a:pt x="3280023" y="0"/>
                </a:lnTo>
                <a:lnTo>
                  <a:pt x="3280023" y="3230823"/>
                </a:lnTo>
                <a:lnTo>
                  <a:pt x="0" y="323082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4323886" y="4270248"/>
            <a:ext cx="3544229" cy="4236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 INS a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été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qualifiée</a:t>
            </a:r>
            <a:endParaRPr lang="en-US" sz="1920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DF5E2D8-4833-1E07-4E48-ADE2CADD776F}"/>
              </a:ext>
            </a:extLst>
          </p:cNvPr>
          <p:cNvSpPr txBox="1"/>
          <p:nvPr/>
        </p:nvSpPr>
        <p:spPr>
          <a:xfrm>
            <a:off x="2946400" y="3336685"/>
            <a:ext cx="6926854" cy="13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17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bref</a:t>
            </a:r>
            <a:r>
              <a:rPr lang="en-US" sz="17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3901440" y="2895165"/>
            <a:ext cx="4247720" cy="2670754"/>
          </a:xfrm>
          <a:custGeom>
            <a:avLst/>
            <a:gdLst/>
            <a:ahLst/>
            <a:cxnLst/>
            <a:rect l="l" t="t" r="r" b="b"/>
            <a:pathLst>
              <a:path w="8849417" h="5564071">
                <a:moveTo>
                  <a:pt x="0" y="0"/>
                </a:moveTo>
                <a:lnTo>
                  <a:pt x="8849417" y="0"/>
                </a:lnTo>
                <a:lnTo>
                  <a:pt x="8849417" y="5564072"/>
                </a:lnTo>
                <a:lnTo>
                  <a:pt x="0" y="55640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TextBox 5"/>
          <p:cNvSpPr txBox="1"/>
          <p:nvPr/>
        </p:nvSpPr>
        <p:spPr>
          <a:xfrm>
            <a:off x="4396971" y="1957253"/>
            <a:ext cx="3256657" cy="4352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J’étais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aux urgences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57E2789-3E29-2B47-24E2-AA8B39E08A5C}"/>
              </a:ext>
            </a:extLst>
          </p:cNvPr>
          <p:cNvSpPr txBox="1"/>
          <p:nvPr/>
        </p:nvSpPr>
        <p:spPr>
          <a:xfrm>
            <a:off x="2749550" y="1015776"/>
            <a:ext cx="6926854" cy="13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1700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bref</a:t>
            </a:r>
            <a:r>
              <a:rPr lang="en-US" sz="1700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4356871" y="2624328"/>
            <a:ext cx="3405107" cy="3073109"/>
          </a:xfrm>
          <a:custGeom>
            <a:avLst/>
            <a:gdLst/>
            <a:ahLst/>
            <a:cxnLst/>
            <a:rect l="l" t="t" r="r" b="b"/>
            <a:pathLst>
              <a:path w="7093972" h="6402310">
                <a:moveTo>
                  <a:pt x="0" y="0"/>
                </a:moveTo>
                <a:lnTo>
                  <a:pt x="7093972" y="0"/>
                </a:lnTo>
                <a:lnTo>
                  <a:pt x="7093972" y="6402309"/>
                </a:lnTo>
                <a:lnTo>
                  <a:pt x="0" y="64023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4" name="TextBox 4"/>
          <p:cNvSpPr txBox="1"/>
          <p:nvPr/>
        </p:nvSpPr>
        <p:spPr>
          <a:xfrm>
            <a:off x="3279648" y="244254"/>
            <a:ext cx="5559552" cy="18971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</a:pP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J'avais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devant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moi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dame </a:t>
            </a:r>
          </a:p>
          <a:p>
            <a:pPr algn="ctr">
              <a:lnSpc>
                <a:spcPts val="3830"/>
              </a:lnSpc>
            </a:pP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avec un air plus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sérieux</a:t>
            </a: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qu’un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prof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avant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interro</a:t>
            </a:r>
            <a:r>
              <a:rPr lang="en-US" sz="2304" b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surprise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449005" y="244254"/>
            <a:ext cx="5390195" cy="5805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</a:pP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demandé</a:t>
            </a:r>
            <a:b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pièce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d’identité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r>
              <a:rPr lang="en-US" sz="2736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 </a:t>
            </a: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donnée</a:t>
            </a: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r>
              <a:rPr lang="en-US" sz="2736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 </a:t>
            </a:r>
          </a:p>
        </p:txBody>
      </p:sp>
      <p:sp>
        <p:nvSpPr>
          <p:cNvPr id="4" name="Freeform 4"/>
          <p:cNvSpPr/>
          <p:nvPr/>
        </p:nvSpPr>
        <p:spPr>
          <a:xfrm>
            <a:off x="4551924" y="4399768"/>
            <a:ext cx="3184358" cy="1995531"/>
          </a:xfrm>
          <a:custGeom>
            <a:avLst/>
            <a:gdLst/>
            <a:ahLst/>
            <a:cxnLst/>
            <a:rect l="l" t="t" r="r" b="b"/>
            <a:pathLst>
              <a:path w="6634079" h="4157356">
                <a:moveTo>
                  <a:pt x="0" y="0"/>
                </a:moveTo>
                <a:lnTo>
                  <a:pt x="6634078" y="0"/>
                </a:lnTo>
                <a:lnTo>
                  <a:pt x="6634078" y="4157356"/>
                </a:lnTo>
                <a:lnTo>
                  <a:pt x="0" y="41573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4295152" y="1536765"/>
            <a:ext cx="3601697" cy="1892235"/>
          </a:xfrm>
          <a:custGeom>
            <a:avLst/>
            <a:gdLst/>
            <a:ahLst/>
            <a:cxnLst/>
            <a:rect l="l" t="t" r="r" b="b"/>
            <a:pathLst>
              <a:path w="7503535" h="3942156">
                <a:moveTo>
                  <a:pt x="0" y="0"/>
                </a:moveTo>
                <a:lnTo>
                  <a:pt x="7503536" y="0"/>
                </a:lnTo>
                <a:lnTo>
                  <a:pt x="7503536" y="3942156"/>
                </a:lnTo>
                <a:lnTo>
                  <a:pt x="0" y="39421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674340" y="-3132"/>
            <a:ext cx="5164860" cy="62931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</a:pP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demandé</a:t>
            </a:r>
            <a:b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 carte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vitale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5099633" y="1262369"/>
            <a:ext cx="1992734" cy="1939595"/>
          </a:xfrm>
          <a:custGeom>
            <a:avLst/>
            <a:gdLst/>
            <a:ahLst/>
            <a:cxnLst/>
            <a:rect l="l" t="t" r="r" b="b"/>
            <a:pathLst>
              <a:path w="4151529" h="4040822">
                <a:moveTo>
                  <a:pt x="0" y="0"/>
                </a:moveTo>
                <a:lnTo>
                  <a:pt x="4151530" y="0"/>
                </a:lnTo>
                <a:lnTo>
                  <a:pt x="4151530" y="4040821"/>
                </a:lnTo>
                <a:lnTo>
                  <a:pt x="0" y="40408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061265" y="4477534"/>
            <a:ext cx="2165675" cy="1490025"/>
          </a:xfrm>
          <a:custGeom>
            <a:avLst/>
            <a:gdLst/>
            <a:ahLst/>
            <a:cxnLst/>
            <a:rect l="l" t="t" r="r" b="b"/>
            <a:pathLst>
              <a:path w="4511822" h="3104219">
                <a:moveTo>
                  <a:pt x="0" y="0"/>
                </a:moveTo>
                <a:lnTo>
                  <a:pt x="4511822" y="0"/>
                </a:lnTo>
                <a:lnTo>
                  <a:pt x="4511822" y="3104219"/>
                </a:lnTo>
                <a:lnTo>
                  <a:pt x="0" y="31042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6" name="TextBox 6"/>
          <p:cNvSpPr txBox="1"/>
          <p:nvPr/>
        </p:nvSpPr>
        <p:spPr>
          <a:xfrm>
            <a:off x="3674340" y="3527024"/>
            <a:ext cx="5164860" cy="4352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Je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tendue</a:t>
            </a: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3938016" y="200164"/>
            <a:ext cx="3698461" cy="1372475"/>
          </a:xfrm>
          <a:custGeom>
            <a:avLst/>
            <a:gdLst/>
            <a:ahLst/>
            <a:cxnLst/>
            <a:rect l="l" t="t" r="r" b="b"/>
            <a:pathLst>
              <a:path w="4572000" h="2640330">
                <a:moveTo>
                  <a:pt x="0" y="0"/>
                </a:moveTo>
                <a:lnTo>
                  <a:pt x="4572000" y="0"/>
                </a:lnTo>
                <a:lnTo>
                  <a:pt x="4572000" y="2640330"/>
                </a:lnTo>
                <a:lnTo>
                  <a:pt x="0" y="26403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 dirty="0"/>
          </a:p>
        </p:txBody>
      </p:sp>
      <p:sp>
        <p:nvSpPr>
          <p:cNvPr id="5" name="Freeform 5"/>
          <p:cNvSpPr/>
          <p:nvPr/>
        </p:nvSpPr>
        <p:spPr>
          <a:xfrm>
            <a:off x="3470602" y="2988820"/>
            <a:ext cx="3283766" cy="1447290"/>
          </a:xfrm>
          <a:custGeom>
            <a:avLst/>
            <a:gdLst/>
            <a:ahLst/>
            <a:cxnLst/>
            <a:rect l="l" t="t" r="r" b="b"/>
            <a:pathLst>
              <a:path w="4572000" h="2640330">
                <a:moveTo>
                  <a:pt x="0" y="0"/>
                </a:moveTo>
                <a:lnTo>
                  <a:pt x="4572000" y="0"/>
                </a:lnTo>
                <a:lnTo>
                  <a:pt x="4572000" y="2640330"/>
                </a:lnTo>
                <a:lnTo>
                  <a:pt x="0" y="26403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6" name="Freeform 6"/>
          <p:cNvSpPr/>
          <p:nvPr/>
        </p:nvSpPr>
        <p:spPr>
          <a:xfrm>
            <a:off x="6278880" y="1892808"/>
            <a:ext cx="2194560" cy="1261872"/>
          </a:xfrm>
          <a:custGeom>
            <a:avLst/>
            <a:gdLst/>
            <a:ahLst/>
            <a:cxnLst/>
            <a:rect l="l" t="t" r="r" b="b"/>
            <a:pathLst>
              <a:path w="4572000" h="2628900">
                <a:moveTo>
                  <a:pt x="0" y="0"/>
                </a:moveTo>
                <a:lnTo>
                  <a:pt x="4572000" y="0"/>
                </a:lnTo>
                <a:lnTo>
                  <a:pt x="4572000" y="2628900"/>
                </a:lnTo>
                <a:lnTo>
                  <a:pt x="0" y="26289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7" name="TextBox 7"/>
          <p:cNvSpPr txBox="1"/>
          <p:nvPr/>
        </p:nvSpPr>
        <p:spPr>
          <a:xfrm>
            <a:off x="5795857" y="5239319"/>
            <a:ext cx="2006322" cy="423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redit</a:t>
            </a:r>
            <a:r>
              <a:rPr lang="en-US" sz="1920" b="1" dirty="0">
                <a:solidFill>
                  <a:srgbClr val="000000"/>
                </a:solidFill>
                <a:latin typeface="VAG Rounded Std"/>
                <a:ea typeface="VAG Rounded Std"/>
                <a:cs typeface="VAG Rounded Std"/>
                <a:sym typeface="VAG Rounded Std"/>
              </a:rPr>
              <a:t>.</a:t>
            </a:r>
          </a:p>
        </p:txBody>
      </p:sp>
      <p:sp>
        <p:nvSpPr>
          <p:cNvPr id="8" name="Freeform 8"/>
          <p:cNvSpPr/>
          <p:nvPr/>
        </p:nvSpPr>
        <p:spPr>
          <a:xfrm>
            <a:off x="5766816" y="5047488"/>
            <a:ext cx="2194560" cy="1261872"/>
          </a:xfrm>
          <a:custGeom>
            <a:avLst/>
            <a:gdLst/>
            <a:ahLst/>
            <a:cxnLst/>
            <a:rect l="l" t="t" r="r" b="b"/>
            <a:pathLst>
              <a:path w="4572000" h="2628900">
                <a:moveTo>
                  <a:pt x="0" y="0"/>
                </a:moveTo>
                <a:lnTo>
                  <a:pt x="4572000" y="0"/>
                </a:lnTo>
                <a:lnTo>
                  <a:pt x="4572000" y="2628900"/>
                </a:lnTo>
                <a:lnTo>
                  <a:pt x="0" y="26289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AF9EB3A6-0CB6-5FCC-1092-CBA1F5BE8D2E}"/>
              </a:ext>
            </a:extLst>
          </p:cNvPr>
          <p:cNvSpPr txBox="1"/>
          <p:nvPr/>
        </p:nvSpPr>
        <p:spPr>
          <a:xfrm>
            <a:off x="3724830" y="300988"/>
            <a:ext cx="4389120" cy="335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demandé</a:t>
            </a:r>
            <a:b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 date de naissance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7C1D9E3D-193F-0323-3066-9EFABF739948}"/>
              </a:ext>
            </a:extLst>
          </p:cNvPr>
          <p:cNvSpPr txBox="1"/>
          <p:nvPr/>
        </p:nvSpPr>
        <p:spPr>
          <a:xfrm>
            <a:off x="5071872" y="2050224"/>
            <a:ext cx="4389120" cy="28718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94B49479-225F-5F2A-BBA4-B88052A76674}"/>
              </a:ext>
            </a:extLst>
          </p:cNvPr>
          <p:cNvSpPr txBox="1"/>
          <p:nvPr/>
        </p:nvSpPr>
        <p:spPr>
          <a:xfrm>
            <a:off x="2999580" y="3181924"/>
            <a:ext cx="4389120" cy="13982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me l’ a </a:t>
            </a:r>
            <a:b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redemandée</a:t>
            </a: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3F8184AD-BA57-4112-2B29-5BE9D2D3BD4C}"/>
              </a:ext>
            </a:extLst>
          </p:cNvPr>
          <p:cNvSpPr txBox="1"/>
          <p:nvPr/>
        </p:nvSpPr>
        <p:spPr>
          <a:xfrm>
            <a:off x="4604458" y="5144676"/>
            <a:ext cx="4389120" cy="910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lui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ai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redit</a:t>
            </a: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304697" y="253203"/>
            <a:ext cx="5486400" cy="5805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qu'elle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devait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qualifier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Identité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Nationale de Santé.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"ok".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m'a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expliqué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que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c'était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pour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éviter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les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erreurs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d'identité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5431132" y="5234660"/>
            <a:ext cx="1354357" cy="1387119"/>
          </a:xfrm>
          <a:custGeom>
            <a:avLst/>
            <a:gdLst/>
            <a:ahLst/>
            <a:cxnLst/>
            <a:rect l="l" t="t" r="r" b="b"/>
            <a:pathLst>
              <a:path w="3226268" h="3226268">
                <a:moveTo>
                  <a:pt x="0" y="0"/>
                </a:moveTo>
                <a:lnTo>
                  <a:pt x="3226268" y="0"/>
                </a:lnTo>
                <a:lnTo>
                  <a:pt x="3226268" y="3226268"/>
                </a:lnTo>
                <a:lnTo>
                  <a:pt x="0" y="32262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444717" y="2514600"/>
            <a:ext cx="1097280" cy="1177104"/>
          </a:xfrm>
          <a:custGeom>
            <a:avLst/>
            <a:gdLst/>
            <a:ahLst/>
            <a:cxnLst/>
            <a:rect l="l" t="t" r="r" b="b"/>
            <a:pathLst>
              <a:path w="3639702" h="3061900">
                <a:moveTo>
                  <a:pt x="0" y="0"/>
                </a:moveTo>
                <a:lnTo>
                  <a:pt x="3639703" y="0"/>
                </a:lnTo>
                <a:lnTo>
                  <a:pt x="3639703" y="3061899"/>
                </a:lnTo>
                <a:lnTo>
                  <a:pt x="0" y="30618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00"/>
    </mc:Choice>
    <mc:Fallback xmlns="">
      <p:transition spd="slow" advClick="0" advTm="55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352800" y="443484"/>
            <a:ext cx="5486400" cy="53185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</a:pP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repensé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à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reportage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où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un type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s'était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fait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opérer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de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l'appendicite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alors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qu'il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venait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pour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une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angine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 </a:t>
            </a: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b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</a:b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J'ai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dit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"ok" plus </a:t>
            </a:r>
            <a:r>
              <a:rPr lang="en-US" sz="1920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sérieusement</a:t>
            </a:r>
            <a:r>
              <a:rPr lang="en-US" sz="1920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.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5246370" y="5085326"/>
            <a:ext cx="1499616" cy="1481956"/>
          </a:xfrm>
          <a:custGeom>
            <a:avLst/>
            <a:gdLst/>
            <a:ahLst/>
            <a:cxnLst/>
            <a:rect l="l" t="t" r="r" b="b"/>
            <a:pathLst>
              <a:path w="4572000" h="4343400">
                <a:moveTo>
                  <a:pt x="0" y="0"/>
                </a:moveTo>
                <a:lnTo>
                  <a:pt x="4572000" y="0"/>
                </a:lnTo>
                <a:lnTo>
                  <a:pt x="4572000" y="4343400"/>
                </a:lnTo>
                <a:lnTo>
                  <a:pt x="0" y="43434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181600" y="2441448"/>
            <a:ext cx="1629157" cy="1426464"/>
          </a:xfrm>
          <a:custGeom>
            <a:avLst/>
            <a:gdLst/>
            <a:ahLst/>
            <a:cxnLst/>
            <a:rect l="l" t="t" r="r" b="b"/>
            <a:pathLst>
              <a:path w="2708277" h="2410367">
                <a:moveTo>
                  <a:pt x="0" y="0"/>
                </a:moveTo>
                <a:lnTo>
                  <a:pt x="2708278" y="0"/>
                </a:lnTo>
                <a:lnTo>
                  <a:pt x="2708278" y="2410366"/>
                </a:lnTo>
                <a:lnTo>
                  <a:pt x="0" y="24103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00"/>
    </mc:Choice>
    <mc:Fallback xmlns="">
      <p:transition spd="slow" advClick="0" advTm="55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462528" y="13142"/>
            <a:ext cx="5230368" cy="43438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  <a:spcBef>
                <a:spcPct val="0"/>
              </a:spcBef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Elle a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vérifié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:</a:t>
            </a: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marL="590702" lvl="1" indent="-295351" algn="just">
              <a:lnSpc>
                <a:spcPts val="3830"/>
              </a:lnSpc>
              <a:spcBef>
                <a:spcPct val="0"/>
              </a:spcBef>
              <a:buFont typeface="Arial"/>
              <a:buChar char="•"/>
            </a:pP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nom </a:t>
            </a:r>
          </a:p>
          <a:p>
            <a:pPr marL="590702" lvl="1" indent="-295351" algn="just">
              <a:lnSpc>
                <a:spcPts val="3830"/>
              </a:lnSpc>
              <a:spcBef>
                <a:spcPct val="0"/>
              </a:spcBef>
              <a:buFont typeface="Arial"/>
              <a:buChar char="•"/>
            </a:pP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prénom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</a:p>
          <a:p>
            <a:pPr marL="590702" lvl="1" indent="-295351" algn="just">
              <a:lnSpc>
                <a:spcPts val="3830"/>
              </a:lnSpc>
              <a:spcBef>
                <a:spcPct val="0"/>
              </a:spcBef>
              <a:buFont typeface="Arial"/>
              <a:buChar char="•"/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 deuxième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prénom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    </a:t>
            </a:r>
            <a:r>
              <a:rPr lang="en-US" sz="576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(que </a:t>
            </a:r>
            <a:r>
              <a:rPr lang="en-US" sz="576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même</a:t>
            </a:r>
            <a:r>
              <a:rPr lang="en-US" sz="576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ma mère </a:t>
            </a:r>
            <a:r>
              <a:rPr lang="en-US" sz="576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oublie</a:t>
            </a:r>
            <a:r>
              <a:rPr lang="en-US" sz="576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)</a:t>
            </a:r>
          </a:p>
          <a:p>
            <a:pPr marL="590702" lvl="1" indent="-295351" algn="just">
              <a:lnSpc>
                <a:spcPts val="3830"/>
              </a:lnSpc>
              <a:spcBef>
                <a:spcPct val="0"/>
              </a:spcBef>
              <a:buFont typeface="Arial"/>
              <a:buChar char="•"/>
            </a:pP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ma date de naissance </a:t>
            </a:r>
          </a:p>
          <a:p>
            <a:pPr marL="590702" lvl="1" indent="-295351" algn="just">
              <a:lnSpc>
                <a:spcPts val="3830"/>
              </a:lnSpc>
              <a:spcBef>
                <a:spcPct val="0"/>
              </a:spcBef>
              <a:buFont typeface="Arial"/>
              <a:buChar char="•"/>
            </a:pP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lieu de naissance</a:t>
            </a:r>
          </a:p>
          <a:p>
            <a:pPr marL="590702" lvl="1" indent="-295351" algn="just">
              <a:lnSpc>
                <a:spcPts val="3830"/>
              </a:lnSpc>
              <a:spcBef>
                <a:spcPct val="0"/>
              </a:spcBef>
              <a:buFont typeface="Arial"/>
              <a:buChar char="•"/>
            </a:pP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mon</a:t>
            </a:r>
            <a:r>
              <a:rPr lang="en-US" sz="1920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</a:t>
            </a:r>
            <a:r>
              <a:rPr lang="en-US" sz="1920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sexe</a:t>
            </a:r>
            <a:endParaRPr lang="en-US" sz="1920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b="1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5369556" y="1014984"/>
            <a:ext cx="445427" cy="380283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2" y="0"/>
                </a:lnTo>
                <a:lnTo>
                  <a:pt x="927972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5" name="Freeform 5"/>
          <p:cNvSpPr/>
          <p:nvPr/>
        </p:nvSpPr>
        <p:spPr>
          <a:xfrm>
            <a:off x="5766816" y="1495734"/>
            <a:ext cx="445427" cy="380283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2" y="0"/>
                </a:lnTo>
                <a:lnTo>
                  <a:pt x="927972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6" name="Freeform 6"/>
          <p:cNvSpPr/>
          <p:nvPr/>
        </p:nvSpPr>
        <p:spPr>
          <a:xfrm>
            <a:off x="7120128" y="2043345"/>
            <a:ext cx="445427" cy="380283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1" y="0"/>
                </a:lnTo>
                <a:lnTo>
                  <a:pt x="927971" y="792255"/>
                </a:lnTo>
                <a:lnTo>
                  <a:pt x="0" y="7922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7" name="Freeform 7"/>
          <p:cNvSpPr/>
          <p:nvPr/>
        </p:nvSpPr>
        <p:spPr>
          <a:xfrm>
            <a:off x="7010400" y="2520991"/>
            <a:ext cx="445427" cy="380283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1" y="0"/>
                </a:lnTo>
                <a:lnTo>
                  <a:pt x="927971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8" name="Freeform 8"/>
          <p:cNvSpPr/>
          <p:nvPr/>
        </p:nvSpPr>
        <p:spPr>
          <a:xfrm>
            <a:off x="7010400" y="2989047"/>
            <a:ext cx="445427" cy="380283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1" y="0"/>
                </a:lnTo>
                <a:lnTo>
                  <a:pt x="927971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9" name="Freeform 9"/>
          <p:cNvSpPr/>
          <p:nvPr/>
        </p:nvSpPr>
        <p:spPr>
          <a:xfrm>
            <a:off x="5369556" y="3465003"/>
            <a:ext cx="445427" cy="380283"/>
          </a:xfrm>
          <a:custGeom>
            <a:avLst/>
            <a:gdLst/>
            <a:ahLst/>
            <a:cxnLst/>
            <a:rect l="l" t="t" r="r" b="b"/>
            <a:pathLst>
              <a:path w="927972" h="792256">
                <a:moveTo>
                  <a:pt x="0" y="0"/>
                </a:moveTo>
                <a:lnTo>
                  <a:pt x="927972" y="0"/>
                </a:lnTo>
                <a:lnTo>
                  <a:pt x="927972" y="792256"/>
                </a:lnTo>
                <a:lnTo>
                  <a:pt x="0" y="792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 dirty="0"/>
          </a:p>
        </p:txBody>
      </p:sp>
      <p:sp>
        <p:nvSpPr>
          <p:cNvPr id="10" name="Freeform 10"/>
          <p:cNvSpPr/>
          <p:nvPr/>
        </p:nvSpPr>
        <p:spPr>
          <a:xfrm>
            <a:off x="6830735" y="4565003"/>
            <a:ext cx="1469639" cy="1432898"/>
          </a:xfrm>
          <a:custGeom>
            <a:avLst/>
            <a:gdLst/>
            <a:ahLst/>
            <a:cxnLst/>
            <a:rect l="l" t="t" r="r" b="b"/>
            <a:pathLst>
              <a:path w="3061747" h="2985204">
                <a:moveTo>
                  <a:pt x="0" y="0"/>
                </a:moveTo>
                <a:lnTo>
                  <a:pt x="3061748" y="0"/>
                </a:lnTo>
                <a:lnTo>
                  <a:pt x="3061748" y="2985204"/>
                </a:lnTo>
                <a:lnTo>
                  <a:pt x="0" y="298520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sz="864"/>
          </a:p>
        </p:txBody>
      </p:sp>
      <p:sp>
        <p:nvSpPr>
          <p:cNvPr id="11" name="TextBox 11"/>
          <p:cNvSpPr txBox="1"/>
          <p:nvPr/>
        </p:nvSpPr>
        <p:spPr>
          <a:xfrm>
            <a:off x="3743500" y="5001515"/>
            <a:ext cx="3007733" cy="9326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0"/>
              </a:lnSpc>
            </a:pP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J’ai</a:t>
            </a:r>
            <a:r>
              <a:rPr lang="en-US" sz="2304" b="1" dirty="0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 tout </a:t>
            </a:r>
            <a:r>
              <a:rPr lang="en-US" sz="2304" b="1" dirty="0" err="1">
                <a:solidFill>
                  <a:srgbClr val="000000"/>
                </a:solidFill>
                <a:latin typeface="ITC Lubalin Graph Book" pitchFamily="50" charset="0"/>
                <a:ea typeface="VAG Rounded Std"/>
                <a:cs typeface="VAG Rounded Std"/>
                <a:sym typeface="VAG Rounded Std"/>
              </a:rPr>
              <a:t>confirmé</a:t>
            </a:r>
            <a:endParaRPr lang="en-US" sz="2304" b="1" dirty="0">
              <a:solidFill>
                <a:srgbClr val="000000"/>
              </a:solidFill>
              <a:latin typeface="ITC Lubalin Graph Book" pitchFamily="50" charset="0"/>
              <a:ea typeface="VAG Rounded Std"/>
              <a:cs typeface="VAG Rounded Std"/>
              <a:sym typeface="VAG Rounded Std"/>
            </a:endParaRPr>
          </a:p>
          <a:p>
            <a:pPr algn="ctr">
              <a:lnSpc>
                <a:spcPts val="3830"/>
              </a:lnSpc>
              <a:spcBef>
                <a:spcPct val="0"/>
              </a:spcBef>
            </a:pPr>
            <a:endParaRPr lang="en-US" sz="2736" dirty="0">
              <a:solidFill>
                <a:srgbClr val="000000"/>
              </a:solidFill>
              <a:latin typeface="VAG Rounded Std"/>
              <a:ea typeface="VAG Rounded Std"/>
              <a:cs typeface="VAG Rounded Std"/>
              <a:sym typeface="VAG Rounded St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500"/>
    </mc:Choice>
    <mc:Fallback xmlns="">
      <p:transition spd="slow" advClick="0" advTm="6500"/>
    </mc:Fallback>
  </mc:AlternateContent>
</p:sld>
</file>

<file path=ppt/theme/theme1.xml><?xml version="1.0" encoding="utf-8"?>
<a:theme xmlns:a="http://schemas.openxmlformats.org/drawingml/2006/main" name="Pulsy">
  <a:themeElements>
    <a:clrScheme name="PULSY">
      <a:dk1>
        <a:srgbClr val="082736"/>
      </a:dk1>
      <a:lt1>
        <a:srgbClr val="FFFFFF"/>
      </a:lt1>
      <a:dk2>
        <a:srgbClr val="082736"/>
      </a:dk2>
      <a:lt2>
        <a:srgbClr val="E7E6E6"/>
      </a:lt2>
      <a:accent1>
        <a:srgbClr val="0D3E57"/>
      </a:accent1>
      <a:accent2>
        <a:srgbClr val="00A4A4"/>
      </a:accent2>
      <a:accent3>
        <a:srgbClr val="7DC084"/>
      </a:accent3>
      <a:accent4>
        <a:srgbClr val="B2D8BD"/>
      </a:accent4>
      <a:accent5>
        <a:srgbClr val="B6E0EF"/>
      </a:accent5>
      <a:accent6>
        <a:srgbClr val="E7E6E6"/>
      </a:accent6>
      <a:hlink>
        <a:srgbClr val="00A4A4"/>
      </a:hlink>
      <a:folHlink>
        <a:srgbClr val="B2D8BD"/>
      </a:folHlink>
    </a:clrScheme>
    <a:fontScheme name="Pulsy">
      <a:majorFont>
        <a:latin typeface="Arial Rounded MT Bold"/>
        <a:ea typeface=""/>
        <a:cs typeface=""/>
      </a:majorFont>
      <a:minorFont>
        <a:latin typeface="Helvetica LT Std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_PPT_PULSY-16'9_0.1.pptx" id="{0E12C863-628B-4C2E-803A-AF5AB8C999C1}" vid="{9734E758-C35C-477D-96CD-FA1EF6342A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47362813DACF4EBE15CED73B43E8D8" ma:contentTypeVersion="11" ma:contentTypeDescription="Crée un document." ma:contentTypeScope="" ma:versionID="adc169403fabf70b1cabfd7c4de02c54">
  <xsd:schema xmlns:xsd="http://www.w3.org/2001/XMLSchema" xmlns:xs="http://www.w3.org/2001/XMLSchema" xmlns:p="http://schemas.microsoft.com/office/2006/metadata/properties" xmlns:ns3="a2776e3b-bf02-4439-b2ea-0a22d1bf5be1" targetNamespace="http://schemas.microsoft.com/office/2006/metadata/properties" ma:root="true" ma:fieldsID="7881cdd912e6f8d94e73c434bba210e4" ns3:_="">
    <xsd:import namespace="a2776e3b-bf02-4439-b2ea-0a22d1bf5be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776e3b-bf02-4439-b2ea-0a22d1bf5b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388D73-8313-4AAA-A8A3-A2D953498C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776e3b-bf02-4439-b2ea-0a22d1bf5b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A15E38-B0AE-4844-8EB4-3B9BAAB43CCA}">
  <ds:schemaRefs>
    <ds:schemaRef ds:uri="a2776e3b-bf02-4439-b2ea-0a22d1bf5be1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5C9E616-1CEF-4D19-A762-F2CE7AB1E9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Modele_PPT_PULSY-16'9_0.1</Template>
  <TotalTime>24</TotalTime>
  <Words>314</Words>
  <Application>Microsoft Office PowerPoint</Application>
  <PresentationFormat>Grand écran</PresentationFormat>
  <Paragraphs>107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Helvetica LT Std</vt:lpstr>
      <vt:lpstr>ITC Lubalin Graph Book</vt:lpstr>
      <vt:lpstr>VAG Rounded Std</vt:lpstr>
      <vt:lpstr>Wingdings</vt:lpstr>
      <vt:lpstr>Pulsy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Ségolène BARD</dc:creator>
  <cp:lastModifiedBy>Ségolène BARD</cp:lastModifiedBy>
  <cp:revision>3</cp:revision>
  <dcterms:created xsi:type="dcterms:W3CDTF">2025-02-19T16:31:14Z</dcterms:created>
  <dcterms:modified xsi:type="dcterms:W3CDTF">2025-02-28T07:55:21Z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0x010100E447362813DACF4EBE15CED73B43E8D8</vt:lpwstr>
  </property>
</Properties>
</file>